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4" r:id="rId2"/>
    <p:sldMasterId id="2147483650" r:id="rId3"/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6" r:id="rId34"/>
    <p:sldId id="287" r:id="rId35"/>
    <p:sldId id="288" r:id="rId36"/>
    <p:sldId id="290" r:id="rId37"/>
    <p:sldId id="289" r:id="rId38"/>
    <p:sldId id="291" r:id="rId39"/>
    <p:sldId id="292" r:id="rId40"/>
    <p:sldId id="293" r:id="rId41"/>
    <p:sldId id="2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326CE5"/>
    <a:srgbClr val="FCB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9" autoAdjust="0"/>
    <p:restoredTop sz="94660"/>
  </p:normalViewPr>
  <p:slideViewPr>
    <p:cSldViewPr snapToGrid="0">
      <p:cViewPr varScale="1">
        <p:scale>
          <a:sx n="91" d="100"/>
          <a:sy n="91" d="100"/>
        </p:scale>
        <p:origin x="4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ep Kumar" userId="b8eaa742-4466-4601-8b81-d61892a78fd8" providerId="ADAL" clId="{0EC46C01-90ED-4941-A25F-5B629BAA81CD}"/>
    <pc:docChg chg="modSld sldOrd">
      <pc:chgData name="Pradeep Kumar" userId="b8eaa742-4466-4601-8b81-d61892a78fd8" providerId="ADAL" clId="{0EC46C01-90ED-4941-A25F-5B629BAA81CD}" dt="2022-04-12T08:42:00.455" v="10"/>
      <pc:docMkLst>
        <pc:docMk/>
      </pc:docMkLst>
      <pc:sldChg chg="modSp mod">
        <pc:chgData name="Pradeep Kumar" userId="b8eaa742-4466-4601-8b81-d61892a78fd8" providerId="ADAL" clId="{0EC46C01-90ED-4941-A25F-5B629BAA81CD}" dt="2022-04-11T05:04:30.606" v="2" actId="20577"/>
        <pc:sldMkLst>
          <pc:docMk/>
          <pc:sldMk cId="4041975825" sldId="260"/>
        </pc:sldMkLst>
        <pc:spChg chg="mod">
          <ac:chgData name="Pradeep Kumar" userId="b8eaa742-4466-4601-8b81-d61892a78fd8" providerId="ADAL" clId="{0EC46C01-90ED-4941-A25F-5B629BAA81CD}" dt="2022-04-11T05:04:30.606" v="2" actId="20577"/>
          <ac:spMkLst>
            <pc:docMk/>
            <pc:sldMk cId="4041975825" sldId="260"/>
            <ac:spMk id="7" creationId="{F010AEEE-0399-4FAC-A65B-7C889EAFFB67}"/>
          </ac:spMkLst>
        </pc:spChg>
      </pc:sldChg>
      <pc:sldChg chg="modSp mod">
        <pc:chgData name="Pradeep Kumar" userId="b8eaa742-4466-4601-8b81-d61892a78fd8" providerId="ADAL" clId="{0EC46C01-90ED-4941-A25F-5B629BAA81CD}" dt="2022-04-11T05:59:20.244" v="6" actId="20577"/>
        <pc:sldMkLst>
          <pc:docMk/>
          <pc:sldMk cId="3381130194" sldId="278"/>
        </pc:sldMkLst>
        <pc:spChg chg="mod">
          <ac:chgData name="Pradeep Kumar" userId="b8eaa742-4466-4601-8b81-d61892a78fd8" providerId="ADAL" clId="{0EC46C01-90ED-4941-A25F-5B629BAA81CD}" dt="2022-04-11T05:59:20.244" v="6" actId="20577"/>
          <ac:spMkLst>
            <pc:docMk/>
            <pc:sldMk cId="3381130194" sldId="278"/>
            <ac:spMk id="59" creationId="{F5626BDB-B438-4992-95F6-C93C55FF2F6D}"/>
          </ac:spMkLst>
        </pc:spChg>
      </pc:sldChg>
      <pc:sldChg chg="ord">
        <pc:chgData name="Pradeep Kumar" userId="b8eaa742-4466-4601-8b81-d61892a78fd8" providerId="ADAL" clId="{0EC46C01-90ED-4941-A25F-5B629BAA81CD}" dt="2022-04-12T08:42:00.455" v="10"/>
        <pc:sldMkLst>
          <pc:docMk/>
          <pc:sldMk cId="189959750" sldId="29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7939-7253-4B25-B133-6CE098C6B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60125-5229-40A0-AAC4-C0DD5BD46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95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DB44-9647-4CD0-BD6C-7968D2A81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0B175-8709-4D04-A8B7-1D5774AE6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C2A52-4FBD-49EC-B8A1-9E9C0F54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EE4B3-4847-4D00-BC7A-0AA2858F0E9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0E22-2279-4E25-88C2-341E632E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FD274-990A-42BC-B9E3-B306BF17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B4A146-984C-4703-A77D-8FE18CAFD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CA7E-2D43-48F1-9C03-40585DB37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EEE23-0AD5-499C-A9BF-95704000E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87D40B-EDAC-4D7A-8692-9C6F72C1AFDF}"/>
              </a:ext>
            </a:extLst>
          </p:cNvPr>
          <p:cNvGrpSpPr/>
          <p:nvPr/>
        </p:nvGrpSpPr>
        <p:grpSpPr>
          <a:xfrm>
            <a:off x="9982200" y="-2233"/>
            <a:ext cx="1808810" cy="461665"/>
            <a:chOff x="851262" y="-5838"/>
            <a:chExt cx="1808810" cy="461665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7AA2B07D-4CAE-435D-B366-1546309215F3}"/>
                </a:ext>
              </a:extLst>
            </p:cNvPr>
            <p:cNvSpPr/>
            <p:nvPr/>
          </p:nvSpPr>
          <p:spPr>
            <a:xfrm rot="10800000">
              <a:off x="851262" y="-1"/>
              <a:ext cx="1808810" cy="449989"/>
            </a:xfrm>
            <a:prstGeom prst="round2SameRect">
              <a:avLst>
                <a:gd name="adj1" fmla="val 279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709FE9-28BB-4B4A-A0D3-F3B68FED0605}"/>
                </a:ext>
              </a:extLst>
            </p:cNvPr>
            <p:cNvSpPr txBox="1"/>
            <p:nvPr/>
          </p:nvSpPr>
          <p:spPr>
            <a:xfrm>
              <a:off x="951210" y="-5838"/>
              <a:ext cx="1642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ysClr val="windowText" lastClr="000000"/>
                  </a:solidFill>
                  <a:latin typeface="+mn-lt"/>
                </a:rPr>
                <a:t>classpath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EB1E8A3-B588-42A2-BB49-3F5C0A77F4DF}"/>
              </a:ext>
            </a:extLst>
          </p:cNvPr>
          <p:cNvSpPr txBox="1"/>
          <p:nvPr/>
        </p:nvSpPr>
        <p:spPr>
          <a:xfrm>
            <a:off x="2771" y="6511133"/>
            <a:ext cx="2466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pradeep@classpath.io</a:t>
            </a:r>
          </a:p>
        </p:txBody>
      </p:sp>
    </p:spTree>
    <p:extLst>
      <p:ext uri="{BB962C8B-B14F-4D97-AF65-F5344CB8AC3E}">
        <p14:creationId xmlns:p14="http://schemas.microsoft.com/office/powerpoint/2010/main" val="337608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A90F-3D90-4B3E-BFAD-2BEADF229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3F8EC-C39B-48D7-932A-C16174FB2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1E4AB-EC72-41FF-85A0-FCE743A9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1883" y="6622153"/>
            <a:ext cx="40621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6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DE3D59E0-5B6A-440B-A93F-71B8D8BC52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A0E2F8-CCDA-476F-BD8E-51627591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67971-5E61-4E38-9DEB-AF631900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7480E8-5E17-4123-A7DD-B171490E4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EB9F51-D4E7-431C-9166-ED54BB61A94C}"/>
              </a:ext>
            </a:extLst>
          </p:cNvPr>
          <p:cNvGrpSpPr/>
          <p:nvPr/>
        </p:nvGrpSpPr>
        <p:grpSpPr>
          <a:xfrm>
            <a:off x="851262" y="-5838"/>
            <a:ext cx="1808810" cy="461665"/>
            <a:chOff x="851262" y="-5838"/>
            <a:chExt cx="1808810" cy="461665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B00EC35B-D958-412F-A9C0-6D57F074086E}"/>
                </a:ext>
              </a:extLst>
            </p:cNvPr>
            <p:cNvSpPr/>
            <p:nvPr/>
          </p:nvSpPr>
          <p:spPr>
            <a:xfrm rot="10800000">
              <a:off x="851262" y="-1"/>
              <a:ext cx="1808810" cy="449989"/>
            </a:xfrm>
            <a:prstGeom prst="round2SameRect">
              <a:avLst>
                <a:gd name="adj1" fmla="val 279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622483-E2A8-4D6A-BC43-B0A5EB057869}"/>
                </a:ext>
              </a:extLst>
            </p:cNvPr>
            <p:cNvSpPr txBox="1"/>
            <p:nvPr/>
          </p:nvSpPr>
          <p:spPr>
            <a:xfrm>
              <a:off x="951210" y="-5838"/>
              <a:ext cx="1642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ysClr val="windowText" lastClr="000000"/>
                  </a:solidFill>
                  <a:latin typeface="+mn-lt"/>
                </a:rPr>
                <a:t>classpath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568A76-2C7D-42D8-A58C-579CD41CDBAB}"/>
              </a:ext>
            </a:extLst>
          </p:cNvPr>
          <p:cNvSpPr txBox="1"/>
          <p:nvPr/>
        </p:nvSpPr>
        <p:spPr>
          <a:xfrm>
            <a:off x="9720352" y="6476249"/>
            <a:ext cx="2466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pradeep@classpath.io</a:t>
            </a:r>
          </a:p>
        </p:txBody>
      </p:sp>
    </p:spTree>
    <p:extLst>
      <p:ext uri="{BB962C8B-B14F-4D97-AF65-F5344CB8AC3E}">
        <p14:creationId xmlns:p14="http://schemas.microsoft.com/office/powerpoint/2010/main" val="77221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349A80-E397-4BA8-9CE2-9A29457CD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2F800AB-AC1F-4C02-8E8C-3A480CC71342}"/>
              </a:ext>
            </a:extLst>
          </p:cNvPr>
          <p:cNvGrpSpPr/>
          <p:nvPr/>
        </p:nvGrpSpPr>
        <p:grpSpPr>
          <a:xfrm>
            <a:off x="851262" y="-5838"/>
            <a:ext cx="1808810" cy="461665"/>
            <a:chOff x="851262" y="-5838"/>
            <a:chExt cx="1808810" cy="461665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EFC3A4DC-F35A-47A0-92D8-19AF071D6A5B}"/>
                </a:ext>
              </a:extLst>
            </p:cNvPr>
            <p:cNvSpPr/>
            <p:nvPr/>
          </p:nvSpPr>
          <p:spPr>
            <a:xfrm rot="10800000">
              <a:off x="851262" y="-1"/>
              <a:ext cx="1808810" cy="449989"/>
            </a:xfrm>
            <a:prstGeom prst="round2SameRect">
              <a:avLst>
                <a:gd name="adj1" fmla="val 279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2A7033-39AD-45D7-824A-A9E46ABE35CB}"/>
                </a:ext>
              </a:extLst>
            </p:cNvPr>
            <p:cNvSpPr txBox="1"/>
            <p:nvPr/>
          </p:nvSpPr>
          <p:spPr>
            <a:xfrm>
              <a:off x="951210" y="-5838"/>
              <a:ext cx="1642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ysClr val="windowText" lastClr="000000"/>
                  </a:solidFill>
                  <a:latin typeface="+mn-lt"/>
                </a:rPr>
                <a:t>classpath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6C6261-0B30-4B26-900A-C144C3B930F6}"/>
              </a:ext>
            </a:extLst>
          </p:cNvPr>
          <p:cNvSpPr txBox="1"/>
          <p:nvPr/>
        </p:nvSpPr>
        <p:spPr>
          <a:xfrm>
            <a:off x="9720352" y="6476249"/>
            <a:ext cx="2466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pradeep@classpath.io</a:t>
            </a:r>
          </a:p>
        </p:txBody>
      </p:sp>
    </p:spTree>
    <p:extLst>
      <p:ext uri="{BB962C8B-B14F-4D97-AF65-F5344CB8AC3E}">
        <p14:creationId xmlns:p14="http://schemas.microsoft.com/office/powerpoint/2010/main" val="370635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FFD1AF-89B2-444D-A106-B9D2BC56E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4DE2B-ADD0-4D21-B46A-B684EC43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03BEF-9F13-4B92-AA6F-2F46249D3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3DBE72-2ACE-4B5D-8665-C67FAFCDCA23}"/>
              </a:ext>
            </a:extLst>
          </p:cNvPr>
          <p:cNvGrpSpPr/>
          <p:nvPr/>
        </p:nvGrpSpPr>
        <p:grpSpPr>
          <a:xfrm>
            <a:off x="9982200" y="-2233"/>
            <a:ext cx="1808810" cy="461665"/>
            <a:chOff x="851262" y="-5838"/>
            <a:chExt cx="1808810" cy="461665"/>
          </a:xfrm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07A5667B-3910-4F8C-91AB-6A7C60F7EAED}"/>
                </a:ext>
              </a:extLst>
            </p:cNvPr>
            <p:cNvSpPr/>
            <p:nvPr/>
          </p:nvSpPr>
          <p:spPr>
            <a:xfrm rot="10800000">
              <a:off x="851262" y="-1"/>
              <a:ext cx="1808810" cy="449989"/>
            </a:xfrm>
            <a:prstGeom prst="round2SameRect">
              <a:avLst>
                <a:gd name="adj1" fmla="val 279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FBD59E-E49C-4EBB-A229-0A2E5265AA3C}"/>
                </a:ext>
              </a:extLst>
            </p:cNvPr>
            <p:cNvSpPr txBox="1"/>
            <p:nvPr/>
          </p:nvSpPr>
          <p:spPr>
            <a:xfrm>
              <a:off x="951210" y="-5838"/>
              <a:ext cx="1642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ysClr val="windowText" lastClr="000000"/>
                  </a:solidFill>
                  <a:latin typeface="+mn-lt"/>
                </a:rPr>
                <a:t>classpath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92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01079-83C5-4D38-935F-E34BA319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17AFC-18B9-4895-998A-AEA459C9E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EB78E-89A6-4FD9-934B-48C981FF8D24}"/>
              </a:ext>
            </a:extLst>
          </p:cNvPr>
          <p:cNvSpPr txBox="1"/>
          <p:nvPr/>
        </p:nvSpPr>
        <p:spPr>
          <a:xfrm>
            <a:off x="11008285" y="26571"/>
            <a:ext cx="1183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classpath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8FCD7-87F2-4F4D-82A0-224B532CF043}"/>
              </a:ext>
            </a:extLst>
          </p:cNvPr>
          <p:cNvSpPr txBox="1"/>
          <p:nvPr/>
        </p:nvSpPr>
        <p:spPr>
          <a:xfrm>
            <a:off x="-9728" y="6443958"/>
            <a:ext cx="18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pradeep@classpath.io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9E4FA5-E3FD-4AA9-A125-D8EB878843A7}"/>
              </a:ext>
            </a:extLst>
          </p:cNvPr>
          <p:cNvGrpSpPr/>
          <p:nvPr/>
        </p:nvGrpSpPr>
        <p:grpSpPr>
          <a:xfrm>
            <a:off x="-9728" y="6691744"/>
            <a:ext cx="11833114" cy="166256"/>
            <a:chOff x="0" y="6691744"/>
            <a:chExt cx="11967770" cy="166256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335D5F02-8D8D-450E-B5AB-4CBADEEBE542}"/>
                </a:ext>
              </a:extLst>
            </p:cNvPr>
            <p:cNvSpPr/>
            <p:nvPr/>
          </p:nvSpPr>
          <p:spPr>
            <a:xfrm>
              <a:off x="0" y="6691745"/>
              <a:ext cx="11912138" cy="16625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695E1F2A-6D64-432B-990C-68D49B7EA940}"/>
                </a:ext>
              </a:extLst>
            </p:cNvPr>
            <p:cNvSpPr/>
            <p:nvPr/>
          </p:nvSpPr>
          <p:spPr>
            <a:xfrm>
              <a:off x="11811747" y="6691744"/>
              <a:ext cx="156023" cy="166256"/>
            </a:xfrm>
            <a:prstGeom prst="chevron">
              <a:avLst>
                <a:gd name="adj" fmla="val 5268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47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0.svg"/><Relationship Id="rId3" Type="http://schemas.openxmlformats.org/officeDocument/2006/relationships/image" Target="../media/image15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17" Type="http://schemas.openxmlformats.org/officeDocument/2006/relationships/image" Target="../media/image21.svg"/><Relationship Id="rId2" Type="http://schemas.openxmlformats.org/officeDocument/2006/relationships/image" Target="../media/image14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13.svg"/><Relationship Id="rId15" Type="http://schemas.openxmlformats.org/officeDocument/2006/relationships/image" Target="../media/image17.sv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2.svg"/><Relationship Id="rId7" Type="http://schemas.openxmlformats.org/officeDocument/2006/relationships/image" Target="../media/image47.svg"/><Relationship Id="rId12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4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9.svg"/><Relationship Id="rId7" Type="http://schemas.openxmlformats.org/officeDocument/2006/relationships/image" Target="../media/image47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51.svg"/><Relationship Id="rId10" Type="http://schemas.openxmlformats.org/officeDocument/2006/relationships/image" Target="../media/image45.svg"/><Relationship Id="rId4" Type="http://schemas.openxmlformats.org/officeDocument/2006/relationships/image" Target="../media/image50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5.svg"/><Relationship Id="rId7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11" Type="http://schemas.openxmlformats.org/officeDocument/2006/relationships/image" Target="../media/image59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58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9D311-334E-4124-AAD6-1CB0510996CD}"/>
              </a:ext>
            </a:extLst>
          </p:cNvPr>
          <p:cNvSpPr txBox="1"/>
          <p:nvPr/>
        </p:nvSpPr>
        <p:spPr>
          <a:xfrm>
            <a:off x="3450083" y="2921168"/>
            <a:ext cx="5291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j-lt"/>
              </a:rPr>
              <a:t>Cloud Native</a:t>
            </a:r>
          </a:p>
        </p:txBody>
      </p:sp>
    </p:spTree>
    <p:extLst>
      <p:ext uri="{BB962C8B-B14F-4D97-AF65-F5344CB8AC3E}">
        <p14:creationId xmlns:p14="http://schemas.microsoft.com/office/powerpoint/2010/main" val="385100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B90F6-9977-445D-9866-8BC358B7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BE8630-10F6-4837-9791-C71A2F7884E9}"/>
              </a:ext>
            </a:extLst>
          </p:cNvPr>
          <p:cNvGrpSpPr/>
          <p:nvPr/>
        </p:nvGrpSpPr>
        <p:grpSpPr>
          <a:xfrm>
            <a:off x="3935053" y="1758923"/>
            <a:ext cx="4321894" cy="3340153"/>
            <a:chOff x="4361079" y="1967443"/>
            <a:chExt cx="3616095" cy="27946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2A7A5A-C8C1-4ACC-826B-6824E77EB894}"/>
                </a:ext>
              </a:extLst>
            </p:cNvPr>
            <p:cNvSpPr/>
            <p:nvPr/>
          </p:nvSpPr>
          <p:spPr>
            <a:xfrm>
              <a:off x="4361080" y="1967443"/>
              <a:ext cx="2546385" cy="6288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Application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A79429-42A0-4D40-87E9-998563DF2221}"/>
                </a:ext>
              </a:extLst>
            </p:cNvPr>
            <p:cNvSpPr/>
            <p:nvPr/>
          </p:nvSpPr>
          <p:spPr>
            <a:xfrm>
              <a:off x="4361079" y="3050335"/>
              <a:ext cx="2546385" cy="628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Infrastructure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EA80BA-6EE8-44D4-8123-5E4895EEF53A}"/>
                </a:ext>
              </a:extLst>
            </p:cNvPr>
            <p:cNvSpPr/>
            <p:nvPr/>
          </p:nvSpPr>
          <p:spPr>
            <a:xfrm>
              <a:off x="4361080" y="4133227"/>
              <a:ext cx="2546384" cy="6288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Hardware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D09DC-ABD0-4739-B124-CA600D0CC05F}"/>
                </a:ext>
              </a:extLst>
            </p:cNvPr>
            <p:cNvSpPr/>
            <p:nvPr/>
          </p:nvSpPr>
          <p:spPr>
            <a:xfrm>
              <a:off x="7348277" y="1967443"/>
              <a:ext cx="628897" cy="27946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 anchorCtr="1"/>
            <a:lstStyle/>
            <a:p>
              <a:pPr algn="ctr"/>
              <a:r>
                <a:rPr lang="en-US" sz="2400" dirty="0">
                  <a:latin typeface="+mj-lt"/>
                </a:rPr>
                <a:t>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09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8E277-DC2D-4C65-9921-BF29B0D5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F255BC-17EF-4581-8F8F-28CF9E3E7C18}"/>
              </a:ext>
            </a:extLst>
          </p:cNvPr>
          <p:cNvGrpSpPr/>
          <p:nvPr/>
        </p:nvGrpSpPr>
        <p:grpSpPr>
          <a:xfrm>
            <a:off x="1662631" y="2066741"/>
            <a:ext cx="3446777" cy="2205968"/>
            <a:chOff x="1309549" y="1777030"/>
            <a:chExt cx="3446777" cy="22059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5BB8C4-1AC9-4620-8EAF-799F44182887}"/>
                </a:ext>
              </a:extLst>
            </p:cNvPr>
            <p:cNvSpPr/>
            <p:nvPr/>
          </p:nvSpPr>
          <p:spPr>
            <a:xfrm>
              <a:off x="1309549" y="1777030"/>
              <a:ext cx="3043395" cy="7516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Monolith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498CA0-4470-498C-9B56-74B55C3E4284}"/>
                </a:ext>
              </a:extLst>
            </p:cNvPr>
            <p:cNvSpPr txBox="1"/>
            <p:nvPr/>
          </p:nvSpPr>
          <p:spPr>
            <a:xfrm>
              <a:off x="1309549" y="2875002"/>
              <a:ext cx="344677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Centralized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Cannot afford failure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905EE9-1312-4B4C-8E3B-5B24A4BF4695}"/>
              </a:ext>
            </a:extLst>
          </p:cNvPr>
          <p:cNvGrpSpPr/>
          <p:nvPr/>
        </p:nvGrpSpPr>
        <p:grpSpPr>
          <a:xfrm>
            <a:off x="7283328" y="2066741"/>
            <a:ext cx="3834327" cy="2544522"/>
            <a:chOff x="7328595" y="1777030"/>
            <a:chExt cx="3834327" cy="25445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B7E1CA-F24D-464E-BB01-EC5F22CB58CB}"/>
                </a:ext>
              </a:extLst>
            </p:cNvPr>
            <p:cNvSpPr/>
            <p:nvPr/>
          </p:nvSpPr>
          <p:spPr>
            <a:xfrm>
              <a:off x="7328595" y="1777030"/>
              <a:ext cx="3043395" cy="7516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+mj-lt"/>
                </a:rPr>
                <a:t>Microservice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03457F-21A2-42EF-9B2C-474D9ED09846}"/>
                </a:ext>
              </a:extLst>
            </p:cNvPr>
            <p:cNvSpPr txBox="1"/>
            <p:nvPr/>
          </p:nvSpPr>
          <p:spPr>
            <a:xfrm>
              <a:off x="7328595" y="2875002"/>
              <a:ext cx="383432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Decentralized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2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/>
                <a:t>Availability even in case of failure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729F6F-A07B-4D6A-B35D-8F5EBBBA854A}"/>
              </a:ext>
            </a:extLst>
          </p:cNvPr>
          <p:cNvCxnSpPr>
            <a:cxnSpLocks/>
          </p:cNvCxnSpPr>
          <p:nvPr/>
        </p:nvCxnSpPr>
        <p:spPr>
          <a:xfrm>
            <a:off x="5950147" y="1794849"/>
            <a:ext cx="0" cy="3268301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0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7D5A2-F9FB-40D7-AE68-E61052D1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2458A-58C7-4F0D-926E-A254E259A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85" y="1594885"/>
            <a:ext cx="5463625" cy="4320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8EE058-2003-4D1E-8321-8D2780574D62}"/>
              </a:ext>
            </a:extLst>
          </p:cNvPr>
          <p:cNvSpPr txBox="1"/>
          <p:nvPr/>
        </p:nvSpPr>
        <p:spPr>
          <a:xfrm>
            <a:off x="4906408" y="588475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CAP Theorem</a:t>
            </a:r>
          </a:p>
        </p:txBody>
      </p:sp>
    </p:spTree>
    <p:extLst>
      <p:ext uri="{BB962C8B-B14F-4D97-AF65-F5344CB8AC3E}">
        <p14:creationId xmlns:p14="http://schemas.microsoft.com/office/powerpoint/2010/main" val="121725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C45F6-140F-4B86-B841-E7527581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68EE9-379E-4642-83A0-CEDBF6F23B8B}"/>
              </a:ext>
            </a:extLst>
          </p:cNvPr>
          <p:cNvGrpSpPr/>
          <p:nvPr/>
        </p:nvGrpSpPr>
        <p:grpSpPr>
          <a:xfrm>
            <a:off x="1543483" y="1260417"/>
            <a:ext cx="9105033" cy="4459182"/>
            <a:chOff x="1387933" y="1258254"/>
            <a:chExt cx="9349763" cy="45790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73C53FB-03F8-4828-BD20-A9B77E733AEE}"/>
                </a:ext>
              </a:extLst>
            </p:cNvPr>
            <p:cNvGrpSpPr/>
            <p:nvPr/>
          </p:nvGrpSpPr>
          <p:grpSpPr>
            <a:xfrm>
              <a:off x="1710350" y="1773670"/>
              <a:ext cx="1601709" cy="1558806"/>
              <a:chOff x="1289363" y="1456800"/>
              <a:chExt cx="1601709" cy="1558806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8035C146-BB87-4B74-8695-0A63546A2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89363" y="1456800"/>
                <a:ext cx="1601709" cy="155880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CB8BC-95A2-4182-8263-4808A0887656}"/>
                  </a:ext>
                </a:extLst>
              </p:cNvPr>
              <p:cNvSpPr txBox="1"/>
              <p:nvPr/>
            </p:nvSpPr>
            <p:spPr>
              <a:xfrm>
                <a:off x="1647628" y="2094543"/>
                <a:ext cx="885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</a:rPr>
                  <a:t>Order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4333A7-D2DA-4FCA-96DA-E45A835A6A04}"/>
                </a:ext>
              </a:extLst>
            </p:cNvPr>
            <p:cNvGrpSpPr/>
            <p:nvPr/>
          </p:nvGrpSpPr>
          <p:grpSpPr>
            <a:xfrm>
              <a:off x="3670324" y="3690741"/>
              <a:ext cx="1601709" cy="1558806"/>
              <a:chOff x="1289363" y="1456800"/>
              <a:chExt cx="1601709" cy="1558806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76F567D-9449-4503-B297-2CBA089DA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89363" y="1456800"/>
                <a:ext cx="1601709" cy="155880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735B8D-9994-457F-B1F3-6237EC8BAB1F}"/>
                  </a:ext>
                </a:extLst>
              </p:cNvPr>
              <p:cNvSpPr txBox="1"/>
              <p:nvPr/>
            </p:nvSpPr>
            <p:spPr>
              <a:xfrm>
                <a:off x="1448856" y="2094543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</a:rPr>
                  <a:t>Payment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48C9B5-7CDA-4E34-9828-F53A80DB71B0}"/>
                </a:ext>
              </a:extLst>
            </p:cNvPr>
            <p:cNvGrpSpPr/>
            <p:nvPr/>
          </p:nvGrpSpPr>
          <p:grpSpPr>
            <a:xfrm>
              <a:off x="1710350" y="3690741"/>
              <a:ext cx="1601709" cy="1558806"/>
              <a:chOff x="1289363" y="1456800"/>
              <a:chExt cx="1601709" cy="1558806"/>
            </a:xfrm>
            <a:solidFill>
              <a:schemeClr val="accent1"/>
            </a:solidFill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9FC86234-8D13-489A-9831-0E191D3F0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89363" y="1456800"/>
                <a:ext cx="1601709" cy="155880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0F0E3A-D868-490C-BF1E-9EDC8048D703}"/>
                  </a:ext>
                </a:extLst>
              </p:cNvPr>
              <p:cNvSpPr txBox="1"/>
              <p:nvPr/>
            </p:nvSpPr>
            <p:spPr>
              <a:xfrm>
                <a:off x="1441200" y="2094543"/>
                <a:ext cx="1369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</a:rPr>
                  <a:t>Shipment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A92076-5F40-488B-8575-460FD1E26539}"/>
                </a:ext>
              </a:extLst>
            </p:cNvPr>
            <p:cNvGrpSpPr/>
            <p:nvPr/>
          </p:nvGrpSpPr>
          <p:grpSpPr>
            <a:xfrm>
              <a:off x="6213799" y="1773670"/>
              <a:ext cx="1601709" cy="1558806"/>
              <a:chOff x="1289363" y="1456800"/>
              <a:chExt cx="1601709" cy="1558806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9F50BF01-88EE-4CA9-9B0F-547C79206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289363" y="1456800"/>
                <a:ext cx="1601709" cy="1558806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4D4A4D-9126-4522-9CD6-0E2606F293BF}"/>
                  </a:ext>
                </a:extLst>
              </p:cNvPr>
              <p:cNvSpPr txBox="1"/>
              <p:nvPr/>
            </p:nvSpPr>
            <p:spPr>
              <a:xfrm>
                <a:off x="1560264" y="2094543"/>
                <a:ext cx="1059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</a:rPr>
                  <a:t>Invoice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901E6A-DEF2-44A3-ACB4-8A49380B33D5}"/>
                </a:ext>
              </a:extLst>
            </p:cNvPr>
            <p:cNvGrpSpPr/>
            <p:nvPr/>
          </p:nvGrpSpPr>
          <p:grpSpPr>
            <a:xfrm>
              <a:off x="3670324" y="1773670"/>
              <a:ext cx="1601709" cy="1558806"/>
              <a:chOff x="1300587" y="1456800"/>
              <a:chExt cx="1601709" cy="1558806"/>
            </a:xfrm>
            <a:solidFill>
              <a:schemeClr val="accent1"/>
            </a:solidFill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BA257A4B-69DA-4311-B47D-DB91BFF39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00587" y="1456800"/>
                <a:ext cx="1601709" cy="155880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8068C1-513D-4AFA-AC59-DED997022E4E}"/>
                  </a:ext>
                </a:extLst>
              </p:cNvPr>
              <p:cNvSpPr txBox="1"/>
              <p:nvPr/>
            </p:nvSpPr>
            <p:spPr>
              <a:xfrm>
                <a:off x="1424813" y="2094543"/>
                <a:ext cx="1353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</a:rPr>
                  <a:t>Inventory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4AE54AC-AD92-4D83-A1AB-818160551759}"/>
                </a:ext>
              </a:extLst>
            </p:cNvPr>
            <p:cNvGrpSpPr/>
            <p:nvPr/>
          </p:nvGrpSpPr>
          <p:grpSpPr>
            <a:xfrm>
              <a:off x="6213799" y="3733747"/>
              <a:ext cx="1601709" cy="1558806"/>
              <a:chOff x="1300587" y="1456800"/>
              <a:chExt cx="1601709" cy="1558806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4CB75B89-21D0-4809-827A-7AE1E031B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00587" y="1456800"/>
                <a:ext cx="1601709" cy="155880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32F09F-52D5-4F13-BE11-FC57E52D82C7}"/>
                  </a:ext>
                </a:extLst>
              </p:cNvPr>
              <p:cNvSpPr txBox="1"/>
              <p:nvPr/>
            </p:nvSpPr>
            <p:spPr>
              <a:xfrm>
                <a:off x="1414394" y="1967355"/>
                <a:ext cx="13740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</a:rPr>
                  <a:t>Customer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Service</a:t>
                </a:r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335DFAF-5018-482E-B0AD-B9E277840FEE}"/>
                </a:ext>
              </a:extLst>
            </p:cNvPr>
            <p:cNvSpPr/>
            <p:nvPr/>
          </p:nvSpPr>
          <p:spPr>
            <a:xfrm>
              <a:off x="1387933" y="1418035"/>
              <a:ext cx="4101829" cy="4059101"/>
            </a:xfrm>
            <a:custGeom>
              <a:avLst/>
              <a:gdLst>
                <a:gd name="connsiteX0" fmla="*/ 256133 w 4806362"/>
                <a:gd name="connsiteY0" fmla="*/ 474709 h 4763369"/>
                <a:gd name="connsiteX1" fmla="*/ 4384513 w 4806362"/>
                <a:gd name="connsiteY1" fmla="*/ 248372 h 4763369"/>
                <a:gd name="connsiteX2" fmla="*/ 4493155 w 4806362"/>
                <a:gd name="connsiteY2" fmla="*/ 2384990 h 4763369"/>
                <a:gd name="connsiteX3" fmla="*/ 2818264 w 4806362"/>
                <a:gd name="connsiteY3" fmla="*/ 2303509 h 4763369"/>
                <a:gd name="connsiteX4" fmla="*/ 2229789 w 4806362"/>
                <a:gd name="connsiteY4" fmla="*/ 4612142 h 4763369"/>
                <a:gd name="connsiteX5" fmla="*/ 636379 w 4806362"/>
                <a:gd name="connsiteY5" fmla="*/ 4096095 h 4763369"/>
                <a:gd name="connsiteX6" fmla="*/ 256133 w 4806362"/>
                <a:gd name="connsiteY6" fmla="*/ 474709 h 4763369"/>
                <a:gd name="connsiteX0" fmla="*/ 256133 w 4926540"/>
                <a:gd name="connsiteY0" fmla="*/ 453269 h 4741929"/>
                <a:gd name="connsiteX1" fmla="*/ 4384513 w 4926540"/>
                <a:gd name="connsiteY1" fmla="*/ 226932 h 4741929"/>
                <a:gd name="connsiteX2" fmla="*/ 4710438 w 4926540"/>
                <a:gd name="connsiteY2" fmla="*/ 2037625 h 4741929"/>
                <a:gd name="connsiteX3" fmla="*/ 2818264 w 4926540"/>
                <a:gd name="connsiteY3" fmla="*/ 2282069 h 4741929"/>
                <a:gd name="connsiteX4" fmla="*/ 2229789 w 4926540"/>
                <a:gd name="connsiteY4" fmla="*/ 4590702 h 4741929"/>
                <a:gd name="connsiteX5" fmla="*/ 636379 w 4926540"/>
                <a:gd name="connsiteY5" fmla="*/ 4074655 h 4741929"/>
                <a:gd name="connsiteX6" fmla="*/ 256133 w 4926540"/>
                <a:gd name="connsiteY6" fmla="*/ 453269 h 4741929"/>
                <a:gd name="connsiteX0" fmla="*/ 256133 w 5005369"/>
                <a:gd name="connsiteY0" fmla="*/ 453269 h 4741929"/>
                <a:gd name="connsiteX1" fmla="*/ 4384513 w 5005369"/>
                <a:gd name="connsiteY1" fmla="*/ 226932 h 4741929"/>
                <a:gd name="connsiteX2" fmla="*/ 4710438 w 5005369"/>
                <a:gd name="connsiteY2" fmla="*/ 2037625 h 4741929"/>
                <a:gd name="connsiteX3" fmla="*/ 2818264 w 5005369"/>
                <a:gd name="connsiteY3" fmla="*/ 2282069 h 4741929"/>
                <a:gd name="connsiteX4" fmla="*/ 2229789 w 5005369"/>
                <a:gd name="connsiteY4" fmla="*/ 4590702 h 4741929"/>
                <a:gd name="connsiteX5" fmla="*/ 636379 w 5005369"/>
                <a:gd name="connsiteY5" fmla="*/ 4074655 h 4741929"/>
                <a:gd name="connsiteX6" fmla="*/ 256133 w 5005369"/>
                <a:gd name="connsiteY6" fmla="*/ 453269 h 4741929"/>
                <a:gd name="connsiteX0" fmla="*/ 256133 w 4929598"/>
                <a:gd name="connsiteY0" fmla="*/ 453269 h 4741929"/>
                <a:gd name="connsiteX1" fmla="*/ 4384513 w 4929598"/>
                <a:gd name="connsiteY1" fmla="*/ 226932 h 4741929"/>
                <a:gd name="connsiteX2" fmla="*/ 4710438 w 4929598"/>
                <a:gd name="connsiteY2" fmla="*/ 2037625 h 4741929"/>
                <a:gd name="connsiteX3" fmla="*/ 2772996 w 4929598"/>
                <a:gd name="connsiteY3" fmla="*/ 2499352 h 4741929"/>
                <a:gd name="connsiteX4" fmla="*/ 2229789 w 4929598"/>
                <a:gd name="connsiteY4" fmla="*/ 4590702 h 4741929"/>
                <a:gd name="connsiteX5" fmla="*/ 636379 w 4929598"/>
                <a:gd name="connsiteY5" fmla="*/ 4074655 h 4741929"/>
                <a:gd name="connsiteX6" fmla="*/ 256133 w 4929598"/>
                <a:gd name="connsiteY6" fmla="*/ 453269 h 4741929"/>
                <a:gd name="connsiteX0" fmla="*/ 256133 w 4970561"/>
                <a:gd name="connsiteY0" fmla="*/ 453269 h 4741929"/>
                <a:gd name="connsiteX1" fmla="*/ 4384513 w 4970561"/>
                <a:gd name="connsiteY1" fmla="*/ 226932 h 4741929"/>
                <a:gd name="connsiteX2" fmla="*/ 4710438 w 4970561"/>
                <a:gd name="connsiteY2" fmla="*/ 2037625 h 4741929"/>
                <a:gd name="connsiteX3" fmla="*/ 2772996 w 4970561"/>
                <a:gd name="connsiteY3" fmla="*/ 2499352 h 4741929"/>
                <a:gd name="connsiteX4" fmla="*/ 2229789 w 4970561"/>
                <a:gd name="connsiteY4" fmla="*/ 4590702 h 4741929"/>
                <a:gd name="connsiteX5" fmla="*/ 636379 w 4970561"/>
                <a:gd name="connsiteY5" fmla="*/ 4074655 h 4741929"/>
                <a:gd name="connsiteX6" fmla="*/ 256133 w 4970561"/>
                <a:gd name="connsiteY6" fmla="*/ 453269 h 4741929"/>
                <a:gd name="connsiteX0" fmla="*/ 295080 w 5009508"/>
                <a:gd name="connsiteY0" fmla="*/ 455980 h 4756974"/>
                <a:gd name="connsiteX1" fmla="*/ 4423460 w 5009508"/>
                <a:gd name="connsiteY1" fmla="*/ 229643 h 4756974"/>
                <a:gd name="connsiteX2" fmla="*/ 4749385 w 5009508"/>
                <a:gd name="connsiteY2" fmla="*/ 2040336 h 4756974"/>
                <a:gd name="connsiteX3" fmla="*/ 2811943 w 5009508"/>
                <a:gd name="connsiteY3" fmla="*/ 2502063 h 4756974"/>
                <a:gd name="connsiteX4" fmla="*/ 2268736 w 5009508"/>
                <a:gd name="connsiteY4" fmla="*/ 4593413 h 4756974"/>
                <a:gd name="connsiteX5" fmla="*/ 548577 w 5009508"/>
                <a:gd name="connsiteY5" fmla="*/ 4122633 h 4756974"/>
                <a:gd name="connsiteX6" fmla="*/ 295080 w 5009508"/>
                <a:gd name="connsiteY6" fmla="*/ 455980 h 4756974"/>
                <a:gd name="connsiteX0" fmla="*/ 295080 w 4956358"/>
                <a:gd name="connsiteY0" fmla="*/ 455980 h 4756974"/>
                <a:gd name="connsiteX1" fmla="*/ 4423460 w 4956358"/>
                <a:gd name="connsiteY1" fmla="*/ 229643 h 4756974"/>
                <a:gd name="connsiteX2" fmla="*/ 4749385 w 4956358"/>
                <a:gd name="connsiteY2" fmla="*/ 2040336 h 4756974"/>
                <a:gd name="connsiteX3" fmla="*/ 2993013 w 4956358"/>
                <a:gd name="connsiteY3" fmla="*/ 2520170 h 4756974"/>
                <a:gd name="connsiteX4" fmla="*/ 2268736 w 4956358"/>
                <a:gd name="connsiteY4" fmla="*/ 4593413 h 4756974"/>
                <a:gd name="connsiteX5" fmla="*/ 548577 w 4956358"/>
                <a:gd name="connsiteY5" fmla="*/ 4122633 h 4756974"/>
                <a:gd name="connsiteX6" fmla="*/ 295080 w 4956358"/>
                <a:gd name="connsiteY6" fmla="*/ 455980 h 4756974"/>
                <a:gd name="connsiteX0" fmla="*/ 295080 w 4956964"/>
                <a:gd name="connsiteY0" fmla="*/ 455980 h 4756974"/>
                <a:gd name="connsiteX1" fmla="*/ 4423460 w 4956964"/>
                <a:gd name="connsiteY1" fmla="*/ 229643 h 4756974"/>
                <a:gd name="connsiteX2" fmla="*/ 4749385 w 4956964"/>
                <a:gd name="connsiteY2" fmla="*/ 2040336 h 4756974"/>
                <a:gd name="connsiteX3" fmla="*/ 2983959 w 4956964"/>
                <a:gd name="connsiteY3" fmla="*/ 2601651 h 4756974"/>
                <a:gd name="connsiteX4" fmla="*/ 2268736 w 4956964"/>
                <a:gd name="connsiteY4" fmla="*/ 4593413 h 4756974"/>
                <a:gd name="connsiteX5" fmla="*/ 548577 w 4956964"/>
                <a:gd name="connsiteY5" fmla="*/ 4122633 h 4756974"/>
                <a:gd name="connsiteX6" fmla="*/ 295080 w 4956964"/>
                <a:gd name="connsiteY6" fmla="*/ 455980 h 4756974"/>
                <a:gd name="connsiteX0" fmla="*/ 295080 w 4956964"/>
                <a:gd name="connsiteY0" fmla="*/ 455980 h 4756974"/>
                <a:gd name="connsiteX1" fmla="*/ 4423460 w 4956964"/>
                <a:gd name="connsiteY1" fmla="*/ 229643 h 4756974"/>
                <a:gd name="connsiteX2" fmla="*/ 4749385 w 4956964"/>
                <a:gd name="connsiteY2" fmla="*/ 2040336 h 4756974"/>
                <a:gd name="connsiteX3" fmla="*/ 2983959 w 4956964"/>
                <a:gd name="connsiteY3" fmla="*/ 2601651 h 4756974"/>
                <a:gd name="connsiteX4" fmla="*/ 2268736 w 4956964"/>
                <a:gd name="connsiteY4" fmla="*/ 4593413 h 4756974"/>
                <a:gd name="connsiteX5" fmla="*/ 548577 w 4956964"/>
                <a:gd name="connsiteY5" fmla="*/ 4122633 h 4756974"/>
                <a:gd name="connsiteX6" fmla="*/ 295080 w 4956964"/>
                <a:gd name="connsiteY6" fmla="*/ 455980 h 4756974"/>
                <a:gd name="connsiteX0" fmla="*/ 295080 w 4960610"/>
                <a:gd name="connsiteY0" fmla="*/ 455980 h 4756974"/>
                <a:gd name="connsiteX1" fmla="*/ 4423460 w 4960610"/>
                <a:gd name="connsiteY1" fmla="*/ 229643 h 4756974"/>
                <a:gd name="connsiteX2" fmla="*/ 4749385 w 4960610"/>
                <a:gd name="connsiteY2" fmla="*/ 2040336 h 4756974"/>
                <a:gd name="connsiteX3" fmla="*/ 2983959 w 4960610"/>
                <a:gd name="connsiteY3" fmla="*/ 2601651 h 4756974"/>
                <a:gd name="connsiteX4" fmla="*/ 2268736 w 4960610"/>
                <a:gd name="connsiteY4" fmla="*/ 4593413 h 4756974"/>
                <a:gd name="connsiteX5" fmla="*/ 548577 w 4960610"/>
                <a:gd name="connsiteY5" fmla="*/ 4122633 h 4756974"/>
                <a:gd name="connsiteX6" fmla="*/ 295080 w 4960610"/>
                <a:gd name="connsiteY6" fmla="*/ 455980 h 4756974"/>
                <a:gd name="connsiteX0" fmla="*/ 285021 w 4884658"/>
                <a:gd name="connsiteY0" fmla="*/ 352353 h 4653347"/>
                <a:gd name="connsiteX1" fmla="*/ 4277599 w 4884658"/>
                <a:gd name="connsiteY1" fmla="*/ 325192 h 4653347"/>
                <a:gd name="connsiteX2" fmla="*/ 4739326 w 4884658"/>
                <a:gd name="connsiteY2" fmla="*/ 1936709 h 4653347"/>
                <a:gd name="connsiteX3" fmla="*/ 2973900 w 4884658"/>
                <a:gd name="connsiteY3" fmla="*/ 2498024 h 4653347"/>
                <a:gd name="connsiteX4" fmla="*/ 2258677 w 4884658"/>
                <a:gd name="connsiteY4" fmla="*/ 4489786 h 4653347"/>
                <a:gd name="connsiteX5" fmla="*/ 538518 w 4884658"/>
                <a:gd name="connsiteY5" fmla="*/ 4019006 h 4653347"/>
                <a:gd name="connsiteX6" fmla="*/ 285021 w 4884658"/>
                <a:gd name="connsiteY6" fmla="*/ 352353 h 4653347"/>
                <a:gd name="connsiteX0" fmla="*/ 449514 w 4529701"/>
                <a:gd name="connsiteY0" fmla="*/ 431123 h 4526121"/>
                <a:gd name="connsiteX1" fmla="*/ 3944152 w 4529701"/>
                <a:gd name="connsiteY1" fmla="*/ 204786 h 4526121"/>
                <a:gd name="connsiteX2" fmla="*/ 4405879 w 4529701"/>
                <a:gd name="connsiteY2" fmla="*/ 1816303 h 4526121"/>
                <a:gd name="connsiteX3" fmla="*/ 2640453 w 4529701"/>
                <a:gd name="connsiteY3" fmla="*/ 2377618 h 4526121"/>
                <a:gd name="connsiteX4" fmla="*/ 1925230 w 4529701"/>
                <a:gd name="connsiteY4" fmla="*/ 4369380 h 4526121"/>
                <a:gd name="connsiteX5" fmla="*/ 205071 w 4529701"/>
                <a:gd name="connsiteY5" fmla="*/ 3898600 h 4526121"/>
                <a:gd name="connsiteX6" fmla="*/ 449514 w 4529701"/>
                <a:gd name="connsiteY6" fmla="*/ 431123 h 4526121"/>
                <a:gd name="connsiteX0" fmla="*/ 448913 w 4529100"/>
                <a:gd name="connsiteY0" fmla="*/ 431123 h 4402863"/>
                <a:gd name="connsiteX1" fmla="*/ 3943551 w 4529100"/>
                <a:gd name="connsiteY1" fmla="*/ 204786 h 4402863"/>
                <a:gd name="connsiteX2" fmla="*/ 4405278 w 4529100"/>
                <a:gd name="connsiteY2" fmla="*/ 1816303 h 4402863"/>
                <a:gd name="connsiteX3" fmla="*/ 2639852 w 4529100"/>
                <a:gd name="connsiteY3" fmla="*/ 2377618 h 4402863"/>
                <a:gd name="connsiteX4" fmla="*/ 1915575 w 4529100"/>
                <a:gd name="connsiteY4" fmla="*/ 4197364 h 4402863"/>
                <a:gd name="connsiteX5" fmla="*/ 204470 w 4529100"/>
                <a:gd name="connsiteY5" fmla="*/ 3898600 h 4402863"/>
                <a:gd name="connsiteX6" fmla="*/ 448913 w 4529100"/>
                <a:gd name="connsiteY6" fmla="*/ 431123 h 4402863"/>
                <a:gd name="connsiteX0" fmla="*/ 448913 w 4529100"/>
                <a:gd name="connsiteY0" fmla="*/ 431123 h 4402863"/>
                <a:gd name="connsiteX1" fmla="*/ 3943551 w 4529100"/>
                <a:gd name="connsiteY1" fmla="*/ 204786 h 4402863"/>
                <a:gd name="connsiteX2" fmla="*/ 4405278 w 4529100"/>
                <a:gd name="connsiteY2" fmla="*/ 1816303 h 4402863"/>
                <a:gd name="connsiteX3" fmla="*/ 2639852 w 4529100"/>
                <a:gd name="connsiteY3" fmla="*/ 2377618 h 4402863"/>
                <a:gd name="connsiteX4" fmla="*/ 1915575 w 4529100"/>
                <a:gd name="connsiteY4" fmla="*/ 4197364 h 4402863"/>
                <a:gd name="connsiteX5" fmla="*/ 204470 w 4529100"/>
                <a:gd name="connsiteY5" fmla="*/ 3898600 h 4402863"/>
                <a:gd name="connsiteX6" fmla="*/ 448913 w 4529100"/>
                <a:gd name="connsiteY6" fmla="*/ 431123 h 4402863"/>
                <a:gd name="connsiteX0" fmla="*/ 306759 w 4386946"/>
                <a:gd name="connsiteY0" fmla="*/ 424665 h 4358920"/>
                <a:gd name="connsiteX1" fmla="*/ 3801397 w 4386946"/>
                <a:gd name="connsiteY1" fmla="*/ 198328 h 4358920"/>
                <a:gd name="connsiteX2" fmla="*/ 4263124 w 4386946"/>
                <a:gd name="connsiteY2" fmla="*/ 1809845 h 4358920"/>
                <a:gd name="connsiteX3" fmla="*/ 2497698 w 4386946"/>
                <a:gd name="connsiteY3" fmla="*/ 2371160 h 4358920"/>
                <a:gd name="connsiteX4" fmla="*/ 1773421 w 4386946"/>
                <a:gd name="connsiteY4" fmla="*/ 4190906 h 4358920"/>
                <a:gd name="connsiteX5" fmla="*/ 342974 w 4386946"/>
                <a:gd name="connsiteY5" fmla="*/ 3783500 h 4358920"/>
                <a:gd name="connsiteX6" fmla="*/ 306759 w 4386946"/>
                <a:gd name="connsiteY6" fmla="*/ 424665 h 4358920"/>
                <a:gd name="connsiteX0" fmla="*/ 305915 w 4386102"/>
                <a:gd name="connsiteY0" fmla="*/ 424665 h 4252449"/>
                <a:gd name="connsiteX1" fmla="*/ 3800553 w 4386102"/>
                <a:gd name="connsiteY1" fmla="*/ 198328 h 4252449"/>
                <a:gd name="connsiteX2" fmla="*/ 4262280 w 4386102"/>
                <a:gd name="connsiteY2" fmla="*/ 1809845 h 4252449"/>
                <a:gd name="connsiteX3" fmla="*/ 2496854 w 4386102"/>
                <a:gd name="connsiteY3" fmla="*/ 2371160 h 4252449"/>
                <a:gd name="connsiteX4" fmla="*/ 1754470 w 4386102"/>
                <a:gd name="connsiteY4" fmla="*/ 4036997 h 4252449"/>
                <a:gd name="connsiteX5" fmla="*/ 342130 w 4386102"/>
                <a:gd name="connsiteY5" fmla="*/ 3783500 h 4252449"/>
                <a:gd name="connsiteX6" fmla="*/ 305915 w 4386102"/>
                <a:gd name="connsiteY6" fmla="*/ 424665 h 4252449"/>
                <a:gd name="connsiteX0" fmla="*/ 308455 w 4388642"/>
                <a:gd name="connsiteY0" fmla="*/ 424665 h 4246673"/>
                <a:gd name="connsiteX1" fmla="*/ 3803093 w 4388642"/>
                <a:gd name="connsiteY1" fmla="*/ 198328 h 4246673"/>
                <a:gd name="connsiteX2" fmla="*/ 4264820 w 4388642"/>
                <a:gd name="connsiteY2" fmla="*/ 1809845 h 4246673"/>
                <a:gd name="connsiteX3" fmla="*/ 2499394 w 4388642"/>
                <a:gd name="connsiteY3" fmla="*/ 2371160 h 4246673"/>
                <a:gd name="connsiteX4" fmla="*/ 1811331 w 4388642"/>
                <a:gd name="connsiteY4" fmla="*/ 4027944 h 4246673"/>
                <a:gd name="connsiteX5" fmla="*/ 344670 w 4388642"/>
                <a:gd name="connsiteY5" fmla="*/ 3783500 h 4246673"/>
                <a:gd name="connsiteX6" fmla="*/ 308455 w 4388642"/>
                <a:gd name="connsiteY6" fmla="*/ 424665 h 4246673"/>
                <a:gd name="connsiteX0" fmla="*/ 312745 w 4392932"/>
                <a:gd name="connsiteY0" fmla="*/ 424665 h 4224141"/>
                <a:gd name="connsiteX1" fmla="*/ 3807383 w 4392932"/>
                <a:gd name="connsiteY1" fmla="*/ 198328 h 4224141"/>
                <a:gd name="connsiteX2" fmla="*/ 4269110 w 4392932"/>
                <a:gd name="connsiteY2" fmla="*/ 1809845 h 4224141"/>
                <a:gd name="connsiteX3" fmla="*/ 2503684 w 4392932"/>
                <a:gd name="connsiteY3" fmla="*/ 2371160 h 4224141"/>
                <a:gd name="connsiteX4" fmla="*/ 1906156 w 4392932"/>
                <a:gd name="connsiteY4" fmla="*/ 3991730 h 4224141"/>
                <a:gd name="connsiteX5" fmla="*/ 348960 w 4392932"/>
                <a:gd name="connsiteY5" fmla="*/ 3783500 h 4224141"/>
                <a:gd name="connsiteX6" fmla="*/ 312745 w 4392932"/>
                <a:gd name="connsiteY6" fmla="*/ 424665 h 4224141"/>
                <a:gd name="connsiteX0" fmla="*/ 377151 w 4269177"/>
                <a:gd name="connsiteY0" fmla="*/ 437842 h 4208587"/>
                <a:gd name="connsiteX1" fmla="*/ 3690720 w 4269177"/>
                <a:gd name="connsiteY1" fmla="*/ 184345 h 4208587"/>
                <a:gd name="connsiteX2" fmla="*/ 4152447 w 4269177"/>
                <a:gd name="connsiteY2" fmla="*/ 1795862 h 4208587"/>
                <a:gd name="connsiteX3" fmla="*/ 2387021 w 4269177"/>
                <a:gd name="connsiteY3" fmla="*/ 2357177 h 4208587"/>
                <a:gd name="connsiteX4" fmla="*/ 1789493 w 4269177"/>
                <a:gd name="connsiteY4" fmla="*/ 3977747 h 4208587"/>
                <a:gd name="connsiteX5" fmla="*/ 232297 w 4269177"/>
                <a:gd name="connsiteY5" fmla="*/ 3769517 h 4208587"/>
                <a:gd name="connsiteX6" fmla="*/ 377151 w 4269177"/>
                <a:gd name="connsiteY6" fmla="*/ 437842 h 4208587"/>
                <a:gd name="connsiteX0" fmla="*/ 377151 w 4140975"/>
                <a:gd name="connsiteY0" fmla="*/ 439060 h 4209805"/>
                <a:gd name="connsiteX1" fmla="*/ 3690720 w 4140975"/>
                <a:gd name="connsiteY1" fmla="*/ 185563 h 4209805"/>
                <a:gd name="connsiteX2" fmla="*/ 3971378 w 4140975"/>
                <a:gd name="connsiteY2" fmla="*/ 1815186 h 4209805"/>
                <a:gd name="connsiteX3" fmla="*/ 2387021 w 4140975"/>
                <a:gd name="connsiteY3" fmla="*/ 2358395 h 4209805"/>
                <a:gd name="connsiteX4" fmla="*/ 1789493 w 4140975"/>
                <a:gd name="connsiteY4" fmla="*/ 3978965 h 4209805"/>
                <a:gd name="connsiteX5" fmla="*/ 232297 w 4140975"/>
                <a:gd name="connsiteY5" fmla="*/ 3770735 h 4209805"/>
                <a:gd name="connsiteX6" fmla="*/ 377151 w 4140975"/>
                <a:gd name="connsiteY6" fmla="*/ 439060 h 4209805"/>
                <a:gd name="connsiteX0" fmla="*/ 373082 w 4108042"/>
                <a:gd name="connsiteY0" fmla="*/ 417066 h 4187811"/>
                <a:gd name="connsiteX1" fmla="*/ 3623277 w 4108042"/>
                <a:gd name="connsiteY1" fmla="*/ 199783 h 4187811"/>
                <a:gd name="connsiteX2" fmla="*/ 3967309 w 4108042"/>
                <a:gd name="connsiteY2" fmla="*/ 1793192 h 4187811"/>
                <a:gd name="connsiteX3" fmla="*/ 2382952 w 4108042"/>
                <a:gd name="connsiteY3" fmla="*/ 2336401 h 4187811"/>
                <a:gd name="connsiteX4" fmla="*/ 1785424 w 4108042"/>
                <a:gd name="connsiteY4" fmla="*/ 3956971 h 4187811"/>
                <a:gd name="connsiteX5" fmla="*/ 228228 w 4108042"/>
                <a:gd name="connsiteY5" fmla="*/ 3748741 h 4187811"/>
                <a:gd name="connsiteX6" fmla="*/ 373082 w 4108042"/>
                <a:gd name="connsiteY6" fmla="*/ 417066 h 4187811"/>
                <a:gd name="connsiteX0" fmla="*/ 373082 w 4133632"/>
                <a:gd name="connsiteY0" fmla="*/ 417655 h 4188400"/>
                <a:gd name="connsiteX1" fmla="*/ 3623277 w 4133632"/>
                <a:gd name="connsiteY1" fmla="*/ 200372 h 4188400"/>
                <a:gd name="connsiteX2" fmla="*/ 4003523 w 4133632"/>
                <a:gd name="connsiteY2" fmla="*/ 1802834 h 4188400"/>
                <a:gd name="connsiteX3" fmla="*/ 2382952 w 4133632"/>
                <a:gd name="connsiteY3" fmla="*/ 2336990 h 4188400"/>
                <a:gd name="connsiteX4" fmla="*/ 1785424 w 4133632"/>
                <a:gd name="connsiteY4" fmla="*/ 3957560 h 4188400"/>
                <a:gd name="connsiteX5" fmla="*/ 228228 w 4133632"/>
                <a:gd name="connsiteY5" fmla="*/ 3749330 h 4188400"/>
                <a:gd name="connsiteX6" fmla="*/ 373082 w 4133632"/>
                <a:gd name="connsiteY6" fmla="*/ 417655 h 4188400"/>
                <a:gd name="connsiteX0" fmla="*/ 376954 w 4137504"/>
                <a:gd name="connsiteY0" fmla="*/ 417655 h 4116651"/>
                <a:gd name="connsiteX1" fmla="*/ 3627149 w 4137504"/>
                <a:gd name="connsiteY1" fmla="*/ 200372 h 4116651"/>
                <a:gd name="connsiteX2" fmla="*/ 4007395 w 4137504"/>
                <a:gd name="connsiteY2" fmla="*/ 1802834 h 4116651"/>
                <a:gd name="connsiteX3" fmla="*/ 2386824 w 4137504"/>
                <a:gd name="connsiteY3" fmla="*/ 2336990 h 4116651"/>
                <a:gd name="connsiteX4" fmla="*/ 1852670 w 4137504"/>
                <a:gd name="connsiteY4" fmla="*/ 3830812 h 4116651"/>
                <a:gd name="connsiteX5" fmla="*/ 232100 w 4137504"/>
                <a:gd name="connsiteY5" fmla="*/ 3749330 h 4116651"/>
                <a:gd name="connsiteX6" fmla="*/ 376954 w 4137504"/>
                <a:gd name="connsiteY6" fmla="*/ 417655 h 4116651"/>
                <a:gd name="connsiteX0" fmla="*/ 375292 w 4135842"/>
                <a:gd name="connsiteY0" fmla="*/ 417655 h 4121396"/>
                <a:gd name="connsiteX1" fmla="*/ 3625487 w 4135842"/>
                <a:gd name="connsiteY1" fmla="*/ 200372 h 4121396"/>
                <a:gd name="connsiteX2" fmla="*/ 4005733 w 4135842"/>
                <a:gd name="connsiteY2" fmla="*/ 1802834 h 4121396"/>
                <a:gd name="connsiteX3" fmla="*/ 2385162 w 4135842"/>
                <a:gd name="connsiteY3" fmla="*/ 2336990 h 4121396"/>
                <a:gd name="connsiteX4" fmla="*/ 1823847 w 4135842"/>
                <a:gd name="connsiteY4" fmla="*/ 3839866 h 4121396"/>
                <a:gd name="connsiteX5" fmla="*/ 230438 w 4135842"/>
                <a:gd name="connsiteY5" fmla="*/ 3749330 h 4121396"/>
                <a:gd name="connsiteX6" fmla="*/ 375292 w 4135842"/>
                <a:gd name="connsiteY6" fmla="*/ 417655 h 4121396"/>
                <a:gd name="connsiteX0" fmla="*/ 375292 w 4135842"/>
                <a:gd name="connsiteY0" fmla="*/ 417655 h 4099429"/>
                <a:gd name="connsiteX1" fmla="*/ 3625487 w 4135842"/>
                <a:gd name="connsiteY1" fmla="*/ 200372 h 4099429"/>
                <a:gd name="connsiteX2" fmla="*/ 4005733 w 4135842"/>
                <a:gd name="connsiteY2" fmla="*/ 1802834 h 4099429"/>
                <a:gd name="connsiteX3" fmla="*/ 2385162 w 4135842"/>
                <a:gd name="connsiteY3" fmla="*/ 2336990 h 4099429"/>
                <a:gd name="connsiteX4" fmla="*/ 1823847 w 4135842"/>
                <a:gd name="connsiteY4" fmla="*/ 3839866 h 4099429"/>
                <a:gd name="connsiteX5" fmla="*/ 230438 w 4135842"/>
                <a:gd name="connsiteY5" fmla="*/ 3749330 h 4099429"/>
                <a:gd name="connsiteX6" fmla="*/ 375292 w 4135842"/>
                <a:gd name="connsiteY6" fmla="*/ 417655 h 4099429"/>
                <a:gd name="connsiteX0" fmla="*/ 376954 w 4137504"/>
                <a:gd name="connsiteY0" fmla="*/ 417655 h 4122792"/>
                <a:gd name="connsiteX1" fmla="*/ 3627149 w 4137504"/>
                <a:gd name="connsiteY1" fmla="*/ 200372 h 4122792"/>
                <a:gd name="connsiteX2" fmla="*/ 4007395 w 4137504"/>
                <a:gd name="connsiteY2" fmla="*/ 1802834 h 4122792"/>
                <a:gd name="connsiteX3" fmla="*/ 2386824 w 4137504"/>
                <a:gd name="connsiteY3" fmla="*/ 2336990 h 4122792"/>
                <a:gd name="connsiteX4" fmla="*/ 1852669 w 4137504"/>
                <a:gd name="connsiteY4" fmla="*/ 3885133 h 4122792"/>
                <a:gd name="connsiteX5" fmla="*/ 232100 w 4137504"/>
                <a:gd name="connsiteY5" fmla="*/ 3749330 h 4122792"/>
                <a:gd name="connsiteX6" fmla="*/ 376954 w 4137504"/>
                <a:gd name="connsiteY6" fmla="*/ 417655 h 4122792"/>
                <a:gd name="connsiteX0" fmla="*/ 376954 w 4137504"/>
                <a:gd name="connsiteY0" fmla="*/ 417655 h 4122792"/>
                <a:gd name="connsiteX1" fmla="*/ 3627149 w 4137504"/>
                <a:gd name="connsiteY1" fmla="*/ 200372 h 4122792"/>
                <a:gd name="connsiteX2" fmla="*/ 4007395 w 4137504"/>
                <a:gd name="connsiteY2" fmla="*/ 1802834 h 4122792"/>
                <a:gd name="connsiteX3" fmla="*/ 2386824 w 4137504"/>
                <a:gd name="connsiteY3" fmla="*/ 2336990 h 4122792"/>
                <a:gd name="connsiteX4" fmla="*/ 1852669 w 4137504"/>
                <a:gd name="connsiteY4" fmla="*/ 3885133 h 4122792"/>
                <a:gd name="connsiteX5" fmla="*/ 232100 w 4137504"/>
                <a:gd name="connsiteY5" fmla="*/ 3749330 h 4122792"/>
                <a:gd name="connsiteX6" fmla="*/ 376954 w 4137504"/>
                <a:gd name="connsiteY6" fmla="*/ 417655 h 4122792"/>
                <a:gd name="connsiteX0" fmla="*/ 376954 w 4137504"/>
                <a:gd name="connsiteY0" fmla="*/ 417655 h 4091490"/>
                <a:gd name="connsiteX1" fmla="*/ 3627149 w 4137504"/>
                <a:gd name="connsiteY1" fmla="*/ 200372 h 4091490"/>
                <a:gd name="connsiteX2" fmla="*/ 4007395 w 4137504"/>
                <a:gd name="connsiteY2" fmla="*/ 1802834 h 4091490"/>
                <a:gd name="connsiteX3" fmla="*/ 2386824 w 4137504"/>
                <a:gd name="connsiteY3" fmla="*/ 2336990 h 4091490"/>
                <a:gd name="connsiteX4" fmla="*/ 1852669 w 4137504"/>
                <a:gd name="connsiteY4" fmla="*/ 3885133 h 4091490"/>
                <a:gd name="connsiteX5" fmla="*/ 232100 w 4137504"/>
                <a:gd name="connsiteY5" fmla="*/ 3749330 h 4091490"/>
                <a:gd name="connsiteX6" fmla="*/ 376954 w 4137504"/>
                <a:gd name="connsiteY6" fmla="*/ 417655 h 4091490"/>
                <a:gd name="connsiteX0" fmla="*/ 376954 w 4137504"/>
                <a:gd name="connsiteY0" fmla="*/ 417655 h 4091490"/>
                <a:gd name="connsiteX1" fmla="*/ 3627149 w 4137504"/>
                <a:gd name="connsiteY1" fmla="*/ 200372 h 4091490"/>
                <a:gd name="connsiteX2" fmla="*/ 4007395 w 4137504"/>
                <a:gd name="connsiteY2" fmla="*/ 1802834 h 4091490"/>
                <a:gd name="connsiteX3" fmla="*/ 2386824 w 4137504"/>
                <a:gd name="connsiteY3" fmla="*/ 2336990 h 4091490"/>
                <a:gd name="connsiteX4" fmla="*/ 1852669 w 4137504"/>
                <a:gd name="connsiteY4" fmla="*/ 3885133 h 4091490"/>
                <a:gd name="connsiteX5" fmla="*/ 232100 w 4137504"/>
                <a:gd name="connsiteY5" fmla="*/ 3749330 h 4091490"/>
                <a:gd name="connsiteX6" fmla="*/ 376954 w 4137504"/>
                <a:gd name="connsiteY6" fmla="*/ 417655 h 4091490"/>
                <a:gd name="connsiteX0" fmla="*/ 432465 w 4193015"/>
                <a:gd name="connsiteY0" fmla="*/ 417655 h 4117679"/>
                <a:gd name="connsiteX1" fmla="*/ 3682660 w 4193015"/>
                <a:gd name="connsiteY1" fmla="*/ 200372 h 4117679"/>
                <a:gd name="connsiteX2" fmla="*/ 4062906 w 4193015"/>
                <a:gd name="connsiteY2" fmla="*/ 1802834 h 4117679"/>
                <a:gd name="connsiteX3" fmla="*/ 2442335 w 4193015"/>
                <a:gd name="connsiteY3" fmla="*/ 2336990 h 4117679"/>
                <a:gd name="connsiteX4" fmla="*/ 1908180 w 4193015"/>
                <a:gd name="connsiteY4" fmla="*/ 3885133 h 4117679"/>
                <a:gd name="connsiteX5" fmla="*/ 287611 w 4193015"/>
                <a:gd name="connsiteY5" fmla="*/ 3749330 h 4117679"/>
                <a:gd name="connsiteX6" fmla="*/ 432465 w 4193015"/>
                <a:gd name="connsiteY6" fmla="*/ 417655 h 4117679"/>
                <a:gd name="connsiteX0" fmla="*/ 347381 w 4107931"/>
                <a:gd name="connsiteY0" fmla="*/ 419816 h 4141946"/>
                <a:gd name="connsiteX1" fmla="*/ 3597576 w 4107931"/>
                <a:gd name="connsiteY1" fmla="*/ 202533 h 4141946"/>
                <a:gd name="connsiteX2" fmla="*/ 3977822 w 4107931"/>
                <a:gd name="connsiteY2" fmla="*/ 1804995 h 4141946"/>
                <a:gd name="connsiteX3" fmla="*/ 2357251 w 4107931"/>
                <a:gd name="connsiteY3" fmla="*/ 2339151 h 4141946"/>
                <a:gd name="connsiteX4" fmla="*/ 1823096 w 4107931"/>
                <a:gd name="connsiteY4" fmla="*/ 3887294 h 4141946"/>
                <a:gd name="connsiteX5" fmla="*/ 356436 w 4107931"/>
                <a:gd name="connsiteY5" fmla="*/ 3787705 h 4141946"/>
                <a:gd name="connsiteX6" fmla="*/ 347381 w 4107931"/>
                <a:gd name="connsiteY6" fmla="*/ 419816 h 4141946"/>
                <a:gd name="connsiteX0" fmla="*/ 341279 w 4101829"/>
                <a:gd name="connsiteY0" fmla="*/ 419816 h 4059101"/>
                <a:gd name="connsiteX1" fmla="*/ 3591474 w 4101829"/>
                <a:gd name="connsiteY1" fmla="*/ 202533 h 4059101"/>
                <a:gd name="connsiteX2" fmla="*/ 3971720 w 4101829"/>
                <a:gd name="connsiteY2" fmla="*/ 1804995 h 4059101"/>
                <a:gd name="connsiteX3" fmla="*/ 2351149 w 4101829"/>
                <a:gd name="connsiteY3" fmla="*/ 2339151 h 4059101"/>
                <a:gd name="connsiteX4" fmla="*/ 1816994 w 4101829"/>
                <a:gd name="connsiteY4" fmla="*/ 3887294 h 4059101"/>
                <a:gd name="connsiteX5" fmla="*/ 350334 w 4101829"/>
                <a:gd name="connsiteY5" fmla="*/ 3787705 h 4059101"/>
                <a:gd name="connsiteX6" fmla="*/ 341279 w 4101829"/>
                <a:gd name="connsiteY6" fmla="*/ 419816 h 405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1829" h="4059101">
                  <a:moveTo>
                    <a:pt x="341279" y="419816"/>
                  </a:moveTo>
                  <a:cubicBezTo>
                    <a:pt x="881469" y="-177713"/>
                    <a:pt x="2986401" y="-28330"/>
                    <a:pt x="3591474" y="202533"/>
                  </a:cubicBezTo>
                  <a:cubicBezTo>
                    <a:pt x="4196547" y="433396"/>
                    <a:pt x="4178441" y="1448892"/>
                    <a:pt x="3971720" y="1804995"/>
                  </a:cubicBezTo>
                  <a:cubicBezTo>
                    <a:pt x="3764999" y="2161098"/>
                    <a:pt x="2710270" y="1992101"/>
                    <a:pt x="2351149" y="2339151"/>
                  </a:cubicBezTo>
                  <a:cubicBezTo>
                    <a:pt x="1992028" y="2686201"/>
                    <a:pt x="2234963" y="3670012"/>
                    <a:pt x="1816994" y="3887294"/>
                  </a:cubicBezTo>
                  <a:cubicBezTo>
                    <a:pt x="1625364" y="4032150"/>
                    <a:pt x="723036" y="4229817"/>
                    <a:pt x="350334" y="3787705"/>
                  </a:cubicBezTo>
                  <a:cubicBezTo>
                    <a:pt x="-22368" y="3345593"/>
                    <a:pt x="-198911" y="1017345"/>
                    <a:pt x="341279" y="419816"/>
                  </a:cubicBezTo>
                  <a:close/>
                </a:path>
              </a:pathLst>
            </a:custGeom>
            <a:noFill/>
            <a:ln w="15875" cap="rnd" cmpd="sng">
              <a:solidFill>
                <a:schemeClr val="accent6">
                  <a:alpha val="60000"/>
                </a:scheme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B783442-5D66-4C3A-B920-F7BDB96C87F9}"/>
                </a:ext>
              </a:extLst>
            </p:cNvPr>
            <p:cNvGrpSpPr/>
            <p:nvPr/>
          </p:nvGrpSpPr>
          <p:grpSpPr>
            <a:xfrm>
              <a:off x="8790714" y="1773670"/>
              <a:ext cx="1601709" cy="1558806"/>
              <a:chOff x="1289363" y="1456800"/>
              <a:chExt cx="1601709" cy="1558806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4B3FDB3-184E-48C4-B589-EE8703B4B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89363" y="1456800"/>
                <a:ext cx="1601709" cy="1558806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741F0C-E010-468E-AC20-76474B17ECB9}"/>
                  </a:ext>
                </a:extLst>
              </p:cNvPr>
              <p:cNvSpPr txBox="1"/>
              <p:nvPr/>
            </p:nvSpPr>
            <p:spPr>
              <a:xfrm>
                <a:off x="1510571" y="1956043"/>
                <a:ext cx="11592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</a:rPr>
                  <a:t>Refund/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Returns</a:t>
                </a:r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0C8DA2A-B4CF-420A-8752-B530E29F7DA2}"/>
                </a:ext>
              </a:extLst>
            </p:cNvPr>
            <p:cNvSpPr/>
            <p:nvPr/>
          </p:nvSpPr>
          <p:spPr>
            <a:xfrm>
              <a:off x="5882289" y="1258254"/>
              <a:ext cx="2292253" cy="4579038"/>
            </a:xfrm>
            <a:custGeom>
              <a:avLst/>
              <a:gdLst>
                <a:gd name="connsiteX0" fmla="*/ 164038 w 2539902"/>
                <a:gd name="connsiteY0" fmla="*/ 476471 h 4767874"/>
                <a:gd name="connsiteX1" fmla="*/ 2300656 w 2539902"/>
                <a:gd name="connsiteY1" fmla="*/ 476471 h 4767874"/>
                <a:gd name="connsiteX2" fmla="*/ 2273495 w 2539902"/>
                <a:gd name="connsiteY2" fmla="*/ 4351354 h 4767874"/>
                <a:gd name="connsiteX3" fmla="*/ 381321 w 2539902"/>
                <a:gd name="connsiteY3" fmla="*/ 4224606 h 4767874"/>
                <a:gd name="connsiteX4" fmla="*/ 164038 w 2539902"/>
                <a:gd name="connsiteY4" fmla="*/ 476471 h 4767874"/>
                <a:gd name="connsiteX0" fmla="*/ 277011 w 2334607"/>
                <a:gd name="connsiteY0" fmla="*/ 476471 h 4768385"/>
                <a:gd name="connsiteX1" fmla="*/ 2114864 w 2334607"/>
                <a:gd name="connsiteY1" fmla="*/ 476471 h 4768385"/>
                <a:gd name="connsiteX2" fmla="*/ 2087703 w 2334607"/>
                <a:gd name="connsiteY2" fmla="*/ 4351354 h 4768385"/>
                <a:gd name="connsiteX3" fmla="*/ 195529 w 2334607"/>
                <a:gd name="connsiteY3" fmla="*/ 4224606 h 4768385"/>
                <a:gd name="connsiteX4" fmla="*/ 277011 w 2334607"/>
                <a:gd name="connsiteY4" fmla="*/ 476471 h 4768385"/>
                <a:gd name="connsiteX0" fmla="*/ 254633 w 2360413"/>
                <a:gd name="connsiteY0" fmla="*/ 476471 h 4768385"/>
                <a:gd name="connsiteX1" fmla="*/ 2137753 w 2360413"/>
                <a:gd name="connsiteY1" fmla="*/ 476471 h 4768385"/>
                <a:gd name="connsiteX2" fmla="*/ 2110592 w 2360413"/>
                <a:gd name="connsiteY2" fmla="*/ 4351354 h 4768385"/>
                <a:gd name="connsiteX3" fmla="*/ 218418 w 2360413"/>
                <a:gd name="connsiteY3" fmla="*/ 4224606 h 4768385"/>
                <a:gd name="connsiteX4" fmla="*/ 254633 w 2360413"/>
                <a:gd name="connsiteY4" fmla="*/ 476471 h 4768385"/>
                <a:gd name="connsiteX0" fmla="*/ 250366 w 2321162"/>
                <a:gd name="connsiteY0" fmla="*/ 461222 h 4753136"/>
                <a:gd name="connsiteX1" fmla="*/ 2061058 w 2321162"/>
                <a:gd name="connsiteY1" fmla="*/ 488383 h 4753136"/>
                <a:gd name="connsiteX2" fmla="*/ 2106325 w 2321162"/>
                <a:gd name="connsiteY2" fmla="*/ 4336105 h 4753136"/>
                <a:gd name="connsiteX3" fmla="*/ 214151 w 2321162"/>
                <a:gd name="connsiteY3" fmla="*/ 4209357 h 4753136"/>
                <a:gd name="connsiteX4" fmla="*/ 250366 w 2321162"/>
                <a:gd name="connsiteY4" fmla="*/ 461222 h 4753136"/>
                <a:gd name="connsiteX0" fmla="*/ 247385 w 2291253"/>
                <a:gd name="connsiteY0" fmla="*/ 449555 h 4631579"/>
                <a:gd name="connsiteX1" fmla="*/ 2058077 w 2291253"/>
                <a:gd name="connsiteY1" fmla="*/ 476716 h 4631579"/>
                <a:gd name="connsiteX2" fmla="*/ 2058077 w 2291253"/>
                <a:gd name="connsiteY2" fmla="*/ 4134316 h 4631579"/>
                <a:gd name="connsiteX3" fmla="*/ 211170 w 2291253"/>
                <a:gd name="connsiteY3" fmla="*/ 4197690 h 4631579"/>
                <a:gd name="connsiteX4" fmla="*/ 247385 w 2291253"/>
                <a:gd name="connsiteY4" fmla="*/ 449555 h 4631579"/>
                <a:gd name="connsiteX0" fmla="*/ 236693 w 2280561"/>
                <a:gd name="connsiteY0" fmla="*/ 444354 h 4584783"/>
                <a:gd name="connsiteX1" fmla="*/ 2047385 w 2280561"/>
                <a:gd name="connsiteY1" fmla="*/ 471515 h 4584783"/>
                <a:gd name="connsiteX2" fmla="*/ 2047385 w 2280561"/>
                <a:gd name="connsiteY2" fmla="*/ 4129115 h 4584783"/>
                <a:gd name="connsiteX3" fmla="*/ 218585 w 2280561"/>
                <a:gd name="connsiteY3" fmla="*/ 4111008 h 4584783"/>
                <a:gd name="connsiteX4" fmla="*/ 236693 w 2280561"/>
                <a:gd name="connsiteY4" fmla="*/ 444354 h 4584783"/>
                <a:gd name="connsiteX0" fmla="*/ 235532 w 2269199"/>
                <a:gd name="connsiteY0" fmla="*/ 443799 h 4579038"/>
                <a:gd name="connsiteX1" fmla="*/ 2046224 w 2269199"/>
                <a:gd name="connsiteY1" fmla="*/ 470960 h 4579038"/>
                <a:gd name="connsiteX2" fmla="*/ 2028117 w 2269199"/>
                <a:gd name="connsiteY2" fmla="*/ 4119506 h 4579038"/>
                <a:gd name="connsiteX3" fmla="*/ 217424 w 2269199"/>
                <a:gd name="connsiteY3" fmla="*/ 4110453 h 4579038"/>
                <a:gd name="connsiteX4" fmla="*/ 235532 w 2269199"/>
                <a:gd name="connsiteY4" fmla="*/ 443799 h 4579038"/>
                <a:gd name="connsiteX0" fmla="*/ 237855 w 2292253"/>
                <a:gd name="connsiteY0" fmla="*/ 443799 h 4579038"/>
                <a:gd name="connsiteX1" fmla="*/ 2048547 w 2292253"/>
                <a:gd name="connsiteY1" fmla="*/ 470960 h 4579038"/>
                <a:gd name="connsiteX2" fmla="*/ 2066654 w 2292253"/>
                <a:gd name="connsiteY2" fmla="*/ 4119506 h 4579038"/>
                <a:gd name="connsiteX3" fmla="*/ 219747 w 2292253"/>
                <a:gd name="connsiteY3" fmla="*/ 4110453 h 4579038"/>
                <a:gd name="connsiteX4" fmla="*/ 237855 w 2292253"/>
                <a:gd name="connsiteY4" fmla="*/ 443799 h 457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253" h="4579038">
                  <a:moveTo>
                    <a:pt x="237855" y="443799"/>
                  </a:moveTo>
                  <a:cubicBezTo>
                    <a:pt x="542655" y="-162783"/>
                    <a:pt x="1743747" y="-141658"/>
                    <a:pt x="2048547" y="470960"/>
                  </a:cubicBezTo>
                  <a:cubicBezTo>
                    <a:pt x="2353347" y="1083578"/>
                    <a:pt x="2386543" y="3494817"/>
                    <a:pt x="2066654" y="4119506"/>
                  </a:cubicBezTo>
                  <a:cubicBezTo>
                    <a:pt x="1746765" y="4744195"/>
                    <a:pt x="524547" y="4723071"/>
                    <a:pt x="219747" y="4110453"/>
                  </a:cubicBezTo>
                  <a:cubicBezTo>
                    <a:pt x="-85053" y="3497835"/>
                    <a:pt x="-66945" y="1050381"/>
                    <a:pt x="237855" y="443799"/>
                  </a:cubicBezTo>
                  <a:close/>
                </a:path>
              </a:pathLst>
            </a:custGeom>
            <a:noFill/>
            <a:ln w="15875" cap="rnd">
              <a:solidFill>
                <a:schemeClr val="accent6">
                  <a:alpha val="60000"/>
                </a:scheme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82F45C0-7B01-42B0-BA25-7D09FF8E5AB4}"/>
                </a:ext>
              </a:extLst>
            </p:cNvPr>
            <p:cNvGrpSpPr/>
            <p:nvPr/>
          </p:nvGrpSpPr>
          <p:grpSpPr>
            <a:xfrm>
              <a:off x="8779485" y="3690741"/>
              <a:ext cx="1624163" cy="1558806"/>
              <a:chOff x="1278135" y="1456800"/>
              <a:chExt cx="1624163" cy="1558806"/>
            </a:xfrm>
          </p:grpSpPr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B4F8033A-111A-4BBD-BCE4-132465F6B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289363" y="1456800"/>
                <a:ext cx="1601709" cy="1558806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FF1B61-31CF-4E8B-95F3-AF9020840651}"/>
                  </a:ext>
                </a:extLst>
              </p:cNvPr>
              <p:cNvSpPr txBox="1"/>
              <p:nvPr/>
            </p:nvSpPr>
            <p:spPr>
              <a:xfrm>
                <a:off x="1278135" y="1943815"/>
                <a:ext cx="16241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User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Management</a:t>
                </a: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278D8B9-A9DB-4675-BD4B-6D87BE2DB186}"/>
                </a:ext>
              </a:extLst>
            </p:cNvPr>
            <p:cNvSpPr/>
            <p:nvPr/>
          </p:nvSpPr>
          <p:spPr>
            <a:xfrm>
              <a:off x="8445443" y="1258254"/>
              <a:ext cx="2292253" cy="4579038"/>
            </a:xfrm>
            <a:custGeom>
              <a:avLst/>
              <a:gdLst>
                <a:gd name="connsiteX0" fmla="*/ 164038 w 2539902"/>
                <a:gd name="connsiteY0" fmla="*/ 476471 h 4767874"/>
                <a:gd name="connsiteX1" fmla="*/ 2300656 w 2539902"/>
                <a:gd name="connsiteY1" fmla="*/ 476471 h 4767874"/>
                <a:gd name="connsiteX2" fmla="*/ 2273495 w 2539902"/>
                <a:gd name="connsiteY2" fmla="*/ 4351354 h 4767874"/>
                <a:gd name="connsiteX3" fmla="*/ 381321 w 2539902"/>
                <a:gd name="connsiteY3" fmla="*/ 4224606 h 4767874"/>
                <a:gd name="connsiteX4" fmla="*/ 164038 w 2539902"/>
                <a:gd name="connsiteY4" fmla="*/ 476471 h 4767874"/>
                <a:gd name="connsiteX0" fmla="*/ 277011 w 2334607"/>
                <a:gd name="connsiteY0" fmla="*/ 476471 h 4768385"/>
                <a:gd name="connsiteX1" fmla="*/ 2114864 w 2334607"/>
                <a:gd name="connsiteY1" fmla="*/ 476471 h 4768385"/>
                <a:gd name="connsiteX2" fmla="*/ 2087703 w 2334607"/>
                <a:gd name="connsiteY2" fmla="*/ 4351354 h 4768385"/>
                <a:gd name="connsiteX3" fmla="*/ 195529 w 2334607"/>
                <a:gd name="connsiteY3" fmla="*/ 4224606 h 4768385"/>
                <a:gd name="connsiteX4" fmla="*/ 277011 w 2334607"/>
                <a:gd name="connsiteY4" fmla="*/ 476471 h 4768385"/>
                <a:gd name="connsiteX0" fmla="*/ 254633 w 2360413"/>
                <a:gd name="connsiteY0" fmla="*/ 476471 h 4768385"/>
                <a:gd name="connsiteX1" fmla="*/ 2137753 w 2360413"/>
                <a:gd name="connsiteY1" fmla="*/ 476471 h 4768385"/>
                <a:gd name="connsiteX2" fmla="*/ 2110592 w 2360413"/>
                <a:gd name="connsiteY2" fmla="*/ 4351354 h 4768385"/>
                <a:gd name="connsiteX3" fmla="*/ 218418 w 2360413"/>
                <a:gd name="connsiteY3" fmla="*/ 4224606 h 4768385"/>
                <a:gd name="connsiteX4" fmla="*/ 254633 w 2360413"/>
                <a:gd name="connsiteY4" fmla="*/ 476471 h 4768385"/>
                <a:gd name="connsiteX0" fmla="*/ 250366 w 2321162"/>
                <a:gd name="connsiteY0" fmla="*/ 461222 h 4753136"/>
                <a:gd name="connsiteX1" fmla="*/ 2061058 w 2321162"/>
                <a:gd name="connsiteY1" fmla="*/ 488383 h 4753136"/>
                <a:gd name="connsiteX2" fmla="*/ 2106325 w 2321162"/>
                <a:gd name="connsiteY2" fmla="*/ 4336105 h 4753136"/>
                <a:gd name="connsiteX3" fmla="*/ 214151 w 2321162"/>
                <a:gd name="connsiteY3" fmla="*/ 4209357 h 4753136"/>
                <a:gd name="connsiteX4" fmla="*/ 250366 w 2321162"/>
                <a:gd name="connsiteY4" fmla="*/ 461222 h 4753136"/>
                <a:gd name="connsiteX0" fmla="*/ 247385 w 2291253"/>
                <a:gd name="connsiteY0" fmla="*/ 449555 h 4631579"/>
                <a:gd name="connsiteX1" fmla="*/ 2058077 w 2291253"/>
                <a:gd name="connsiteY1" fmla="*/ 476716 h 4631579"/>
                <a:gd name="connsiteX2" fmla="*/ 2058077 w 2291253"/>
                <a:gd name="connsiteY2" fmla="*/ 4134316 h 4631579"/>
                <a:gd name="connsiteX3" fmla="*/ 211170 w 2291253"/>
                <a:gd name="connsiteY3" fmla="*/ 4197690 h 4631579"/>
                <a:gd name="connsiteX4" fmla="*/ 247385 w 2291253"/>
                <a:gd name="connsiteY4" fmla="*/ 449555 h 4631579"/>
                <a:gd name="connsiteX0" fmla="*/ 236693 w 2280561"/>
                <a:gd name="connsiteY0" fmla="*/ 444354 h 4584783"/>
                <a:gd name="connsiteX1" fmla="*/ 2047385 w 2280561"/>
                <a:gd name="connsiteY1" fmla="*/ 471515 h 4584783"/>
                <a:gd name="connsiteX2" fmla="*/ 2047385 w 2280561"/>
                <a:gd name="connsiteY2" fmla="*/ 4129115 h 4584783"/>
                <a:gd name="connsiteX3" fmla="*/ 218585 w 2280561"/>
                <a:gd name="connsiteY3" fmla="*/ 4111008 h 4584783"/>
                <a:gd name="connsiteX4" fmla="*/ 236693 w 2280561"/>
                <a:gd name="connsiteY4" fmla="*/ 444354 h 4584783"/>
                <a:gd name="connsiteX0" fmla="*/ 235532 w 2269199"/>
                <a:gd name="connsiteY0" fmla="*/ 443799 h 4579038"/>
                <a:gd name="connsiteX1" fmla="*/ 2046224 w 2269199"/>
                <a:gd name="connsiteY1" fmla="*/ 470960 h 4579038"/>
                <a:gd name="connsiteX2" fmla="*/ 2028117 w 2269199"/>
                <a:gd name="connsiteY2" fmla="*/ 4119506 h 4579038"/>
                <a:gd name="connsiteX3" fmla="*/ 217424 w 2269199"/>
                <a:gd name="connsiteY3" fmla="*/ 4110453 h 4579038"/>
                <a:gd name="connsiteX4" fmla="*/ 235532 w 2269199"/>
                <a:gd name="connsiteY4" fmla="*/ 443799 h 4579038"/>
                <a:gd name="connsiteX0" fmla="*/ 237855 w 2292253"/>
                <a:gd name="connsiteY0" fmla="*/ 443799 h 4579038"/>
                <a:gd name="connsiteX1" fmla="*/ 2048547 w 2292253"/>
                <a:gd name="connsiteY1" fmla="*/ 470960 h 4579038"/>
                <a:gd name="connsiteX2" fmla="*/ 2066654 w 2292253"/>
                <a:gd name="connsiteY2" fmla="*/ 4119506 h 4579038"/>
                <a:gd name="connsiteX3" fmla="*/ 219747 w 2292253"/>
                <a:gd name="connsiteY3" fmla="*/ 4110453 h 4579038"/>
                <a:gd name="connsiteX4" fmla="*/ 237855 w 2292253"/>
                <a:gd name="connsiteY4" fmla="*/ 443799 h 457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253" h="4579038">
                  <a:moveTo>
                    <a:pt x="237855" y="443799"/>
                  </a:moveTo>
                  <a:cubicBezTo>
                    <a:pt x="542655" y="-162783"/>
                    <a:pt x="1743747" y="-141658"/>
                    <a:pt x="2048547" y="470960"/>
                  </a:cubicBezTo>
                  <a:cubicBezTo>
                    <a:pt x="2353347" y="1083578"/>
                    <a:pt x="2386543" y="3494817"/>
                    <a:pt x="2066654" y="4119506"/>
                  </a:cubicBezTo>
                  <a:cubicBezTo>
                    <a:pt x="1746765" y="4744195"/>
                    <a:pt x="524547" y="4723071"/>
                    <a:pt x="219747" y="4110453"/>
                  </a:cubicBezTo>
                  <a:cubicBezTo>
                    <a:pt x="-85053" y="3497835"/>
                    <a:pt x="-66945" y="1050381"/>
                    <a:pt x="237855" y="443799"/>
                  </a:cubicBezTo>
                  <a:close/>
                </a:path>
              </a:pathLst>
            </a:custGeom>
            <a:noFill/>
            <a:ln w="15875" cap="rnd">
              <a:solidFill>
                <a:schemeClr val="accent6">
                  <a:alpha val="60000"/>
                </a:scheme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B868AE-CCEA-4697-B371-1B86E5600DAF}"/>
              </a:ext>
            </a:extLst>
          </p:cNvPr>
          <p:cNvSpPr txBox="1"/>
          <p:nvPr/>
        </p:nvSpPr>
        <p:spPr>
          <a:xfrm>
            <a:off x="238361" y="412772"/>
            <a:ext cx="37000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Ecommerce Application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CD35B7-4783-4631-9134-4EF2599F57F8}"/>
              </a:ext>
            </a:extLst>
          </p:cNvPr>
          <p:cNvSpPr txBox="1"/>
          <p:nvPr/>
        </p:nvSpPr>
        <p:spPr>
          <a:xfrm>
            <a:off x="1534585" y="5394748"/>
            <a:ext cx="2183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Cross Sub-domains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2369F1-BD38-4A4C-ABDE-6CB3F2DBD00C}"/>
              </a:ext>
            </a:extLst>
          </p:cNvPr>
          <p:cNvSpPr txBox="1"/>
          <p:nvPr/>
        </p:nvSpPr>
        <p:spPr>
          <a:xfrm>
            <a:off x="2940911" y="1540710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Sub-domain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C0CE39-FDBA-43A3-B7E3-B9A2241E3D33}"/>
              </a:ext>
            </a:extLst>
          </p:cNvPr>
          <p:cNvSpPr txBox="1"/>
          <p:nvPr/>
        </p:nvSpPr>
        <p:spPr>
          <a:xfrm>
            <a:off x="6331344" y="1288037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Zoho / </a:t>
            </a:r>
          </a:p>
          <a:p>
            <a:pPr algn="ctr"/>
            <a:r>
              <a:rPr lang="en-US" sz="1400" dirty="0"/>
              <a:t>Quick Books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5C72DD-6D26-464E-B656-C65C358E24C3}"/>
              </a:ext>
            </a:extLst>
          </p:cNvPr>
          <p:cNvSpPr txBox="1"/>
          <p:nvPr/>
        </p:nvSpPr>
        <p:spPr>
          <a:xfrm>
            <a:off x="6483902" y="3387554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Freshdesk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66EC87-AEA3-4186-84A4-892DCD2324F9}"/>
              </a:ext>
            </a:extLst>
          </p:cNvPr>
          <p:cNvSpPr txBox="1"/>
          <p:nvPr/>
        </p:nvSpPr>
        <p:spPr>
          <a:xfrm>
            <a:off x="5839145" y="576629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Outsourced / </a:t>
            </a:r>
          </a:p>
          <a:p>
            <a:pPr algn="ctr"/>
            <a:r>
              <a:rPr lang="en-US" sz="1600" dirty="0"/>
              <a:t>Of the shelve solution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902265-7B3F-43C6-A950-1943C38A2170}"/>
              </a:ext>
            </a:extLst>
          </p:cNvPr>
          <p:cNvSpPr txBox="1"/>
          <p:nvPr/>
        </p:nvSpPr>
        <p:spPr>
          <a:xfrm>
            <a:off x="8435771" y="592003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OCTA Automation</a:t>
            </a:r>
          </a:p>
          <a:p>
            <a:pPr algn="ctr"/>
            <a:r>
              <a:rPr lang="en-US" sz="1600" dirty="0"/>
              <a:t>Configuration wso2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6E33DC-B0B4-42AF-AD0E-0A1E86545A43}"/>
              </a:ext>
            </a:extLst>
          </p:cNvPr>
          <p:cNvGrpSpPr/>
          <p:nvPr/>
        </p:nvGrpSpPr>
        <p:grpSpPr>
          <a:xfrm>
            <a:off x="1759291" y="6185958"/>
            <a:ext cx="8967481" cy="325925"/>
            <a:chOff x="1857461" y="6016406"/>
            <a:chExt cx="8967481" cy="32592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E442D8-AF8E-4355-B6DD-9BC860BCE94C}"/>
                </a:ext>
              </a:extLst>
            </p:cNvPr>
            <p:cNvSpPr/>
            <p:nvPr/>
          </p:nvSpPr>
          <p:spPr>
            <a:xfrm>
              <a:off x="1857461" y="6120143"/>
              <a:ext cx="8791055" cy="121843"/>
            </a:xfrm>
            <a:prstGeom prst="rect">
              <a:avLst/>
            </a:pr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5C440D82-6885-40E9-81BD-F5D147439CF2}"/>
                </a:ext>
              </a:extLst>
            </p:cNvPr>
            <p:cNvSpPr/>
            <p:nvPr/>
          </p:nvSpPr>
          <p:spPr>
            <a:xfrm>
              <a:off x="10472089" y="6016406"/>
              <a:ext cx="352853" cy="325925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A10BC26-54C3-4F4F-9FCD-168ACBDF261F}"/>
              </a:ext>
            </a:extLst>
          </p:cNvPr>
          <p:cNvSpPr txBox="1"/>
          <p:nvPr/>
        </p:nvSpPr>
        <p:spPr>
          <a:xfrm>
            <a:off x="5443725" y="5854824"/>
            <a:ext cx="14221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Maturity</a:t>
            </a:r>
          </a:p>
        </p:txBody>
      </p:sp>
    </p:spTree>
    <p:extLst>
      <p:ext uri="{BB962C8B-B14F-4D97-AF65-F5344CB8AC3E}">
        <p14:creationId xmlns:p14="http://schemas.microsoft.com/office/powerpoint/2010/main" val="1766479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EB6E5-46EA-4B16-9B15-F8A561B3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5F92C9-5162-413E-8249-A79C97DE597C}"/>
              </a:ext>
            </a:extLst>
          </p:cNvPr>
          <p:cNvGrpSpPr/>
          <p:nvPr/>
        </p:nvGrpSpPr>
        <p:grpSpPr>
          <a:xfrm>
            <a:off x="1536734" y="319645"/>
            <a:ext cx="8955577" cy="6110074"/>
            <a:chOff x="1492121" y="383016"/>
            <a:chExt cx="8955577" cy="61100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23CAB5-7FDE-4E71-870D-668BE008648D}"/>
                </a:ext>
              </a:extLst>
            </p:cNvPr>
            <p:cNvSpPr txBox="1"/>
            <p:nvPr/>
          </p:nvSpPr>
          <p:spPr>
            <a:xfrm>
              <a:off x="6032757" y="383016"/>
              <a:ext cx="21269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Monolith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E24B20-31DA-4E9D-900C-CF5A436AC871}"/>
                </a:ext>
              </a:extLst>
            </p:cNvPr>
            <p:cNvSpPr/>
            <p:nvPr/>
          </p:nvSpPr>
          <p:spPr>
            <a:xfrm>
              <a:off x="6014651" y="1395951"/>
              <a:ext cx="2126974" cy="6288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B382D9-6C75-4676-AA3D-6A1D07953130}"/>
                </a:ext>
              </a:extLst>
            </p:cNvPr>
            <p:cNvSpPr/>
            <p:nvPr/>
          </p:nvSpPr>
          <p:spPr>
            <a:xfrm>
              <a:off x="6014651" y="2169551"/>
              <a:ext cx="2126974" cy="6288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4F5560-E245-4698-9364-5F85E9A5BE17}"/>
                </a:ext>
              </a:extLst>
            </p:cNvPr>
            <p:cNvSpPr/>
            <p:nvPr/>
          </p:nvSpPr>
          <p:spPr>
            <a:xfrm>
              <a:off x="6014651" y="2943151"/>
              <a:ext cx="2126974" cy="628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E7F0F5-DE67-4D9B-A0CB-01585AB2C394}"/>
                </a:ext>
              </a:extLst>
            </p:cNvPr>
            <p:cNvSpPr/>
            <p:nvPr/>
          </p:nvSpPr>
          <p:spPr>
            <a:xfrm>
              <a:off x="6014651" y="3721907"/>
              <a:ext cx="2126974" cy="628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/ Java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745BCE-C0EC-48DC-8799-075231803E6A}"/>
                </a:ext>
              </a:extLst>
            </p:cNvPr>
            <p:cNvSpPr/>
            <p:nvPr/>
          </p:nvSpPr>
          <p:spPr>
            <a:xfrm>
              <a:off x="6014651" y="4500663"/>
              <a:ext cx="2126974" cy="628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B050BD-79F2-47BD-9879-27EDA4F9B1CF}"/>
                </a:ext>
              </a:extLst>
            </p:cNvPr>
            <p:cNvSpPr/>
            <p:nvPr/>
          </p:nvSpPr>
          <p:spPr>
            <a:xfrm>
              <a:off x="6014651" y="5279419"/>
              <a:ext cx="2126974" cy="628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 (Physical)</a:t>
              </a:r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9334CF5C-541E-4B9A-99EC-97B74796AEFD}"/>
                </a:ext>
              </a:extLst>
            </p:cNvPr>
            <p:cNvSpPr/>
            <p:nvPr/>
          </p:nvSpPr>
          <p:spPr>
            <a:xfrm>
              <a:off x="5617085" y="1271325"/>
              <a:ext cx="159026" cy="1527122"/>
            </a:xfrm>
            <a:prstGeom prst="lef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24FB52-737C-41FD-BA2D-070CC0CFC7DF}"/>
                </a:ext>
              </a:extLst>
            </p:cNvPr>
            <p:cNvSpPr txBox="1"/>
            <p:nvPr/>
          </p:nvSpPr>
          <p:spPr>
            <a:xfrm>
              <a:off x="4713626" y="1773276"/>
              <a:ext cx="747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DEV</a:t>
              </a: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63BECF21-8CBF-4461-BF75-C9686201312D}"/>
                </a:ext>
              </a:extLst>
            </p:cNvPr>
            <p:cNvSpPr/>
            <p:nvPr/>
          </p:nvSpPr>
          <p:spPr>
            <a:xfrm>
              <a:off x="5617085" y="2943724"/>
              <a:ext cx="159026" cy="3008932"/>
            </a:xfrm>
            <a:prstGeom prst="lef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384D30-C6C3-4434-8719-FE51B68746F1}"/>
                </a:ext>
              </a:extLst>
            </p:cNvPr>
            <p:cNvSpPr txBox="1"/>
            <p:nvPr/>
          </p:nvSpPr>
          <p:spPr>
            <a:xfrm>
              <a:off x="4713626" y="4186580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OPS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4980E5-F380-432E-B689-D89377BC0F46}"/>
                </a:ext>
              </a:extLst>
            </p:cNvPr>
            <p:cNvCxnSpPr/>
            <p:nvPr/>
          </p:nvCxnSpPr>
          <p:spPr>
            <a:xfrm>
              <a:off x="8400041" y="1395951"/>
              <a:ext cx="0" cy="14024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C71972-D232-438C-81BD-79A094A91665}"/>
                </a:ext>
              </a:extLst>
            </p:cNvPr>
            <p:cNvSpPr txBox="1"/>
            <p:nvPr/>
          </p:nvSpPr>
          <p:spPr>
            <a:xfrm>
              <a:off x="8658458" y="1773276"/>
              <a:ext cx="1789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Dev - War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806B0145-07AF-4522-9499-D402C0DA62BA}"/>
                </a:ext>
              </a:extLst>
            </p:cNvPr>
            <p:cNvSpPr/>
            <p:nvPr/>
          </p:nvSpPr>
          <p:spPr>
            <a:xfrm>
              <a:off x="3639229" y="1028634"/>
              <a:ext cx="278265" cy="5013474"/>
            </a:xfrm>
            <a:prstGeom prst="leftBrace">
              <a:avLst>
                <a:gd name="adj1" fmla="val 8333"/>
                <a:gd name="adj2" fmla="val 50396"/>
              </a:avLst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F8759C-E83B-4252-9AE2-D40EE5201BA8}"/>
                </a:ext>
              </a:extLst>
            </p:cNvPr>
            <p:cNvSpPr txBox="1"/>
            <p:nvPr/>
          </p:nvSpPr>
          <p:spPr>
            <a:xfrm>
              <a:off x="1492121" y="3304538"/>
              <a:ext cx="19223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Immutable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EF84EE-2302-4AF2-8A52-BCCCE213DC6D}"/>
                </a:ext>
              </a:extLst>
            </p:cNvPr>
            <p:cNvSpPr txBox="1"/>
            <p:nvPr/>
          </p:nvSpPr>
          <p:spPr>
            <a:xfrm>
              <a:off x="6266909" y="6092980"/>
              <a:ext cx="1622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DEV / 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06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A8D2D-D3E7-498B-9CA3-F99E1499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415B9E-3292-420F-8F0B-C2CF3D476508}"/>
              </a:ext>
            </a:extLst>
          </p:cNvPr>
          <p:cNvGrpSpPr/>
          <p:nvPr/>
        </p:nvGrpSpPr>
        <p:grpSpPr>
          <a:xfrm>
            <a:off x="1536734" y="377880"/>
            <a:ext cx="8955577" cy="6051839"/>
            <a:chOff x="1492121" y="441251"/>
            <a:chExt cx="8955577" cy="60518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7B985B-BEA3-4E99-957C-6FDAC014409E}"/>
                </a:ext>
              </a:extLst>
            </p:cNvPr>
            <p:cNvSpPr txBox="1"/>
            <p:nvPr/>
          </p:nvSpPr>
          <p:spPr>
            <a:xfrm>
              <a:off x="5776111" y="441251"/>
              <a:ext cx="269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Spring Boot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D33825-B316-48EE-B1A4-52691A51F373}"/>
                </a:ext>
              </a:extLst>
            </p:cNvPr>
            <p:cNvSpPr/>
            <p:nvPr/>
          </p:nvSpPr>
          <p:spPr>
            <a:xfrm>
              <a:off x="6014651" y="1395951"/>
              <a:ext cx="2126974" cy="6288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020819-D35A-4A7D-B26A-264FE0183D6E}"/>
                </a:ext>
              </a:extLst>
            </p:cNvPr>
            <p:cNvSpPr/>
            <p:nvPr/>
          </p:nvSpPr>
          <p:spPr>
            <a:xfrm>
              <a:off x="6014651" y="2169551"/>
              <a:ext cx="2126974" cy="6288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Code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67728B-98E3-480D-BB08-4C3FB3366680}"/>
                </a:ext>
              </a:extLst>
            </p:cNvPr>
            <p:cNvSpPr/>
            <p:nvPr/>
          </p:nvSpPr>
          <p:spPr>
            <a:xfrm>
              <a:off x="6014651" y="2943151"/>
              <a:ext cx="2126974" cy="628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28B8D5-0704-4A5C-A5E7-0B101342DC5C}"/>
                </a:ext>
              </a:extLst>
            </p:cNvPr>
            <p:cNvSpPr/>
            <p:nvPr/>
          </p:nvSpPr>
          <p:spPr>
            <a:xfrm>
              <a:off x="6014651" y="3721907"/>
              <a:ext cx="2126974" cy="628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/ Java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DB9D0C-6F6F-4C0F-A729-1AE154D11685}"/>
                </a:ext>
              </a:extLst>
            </p:cNvPr>
            <p:cNvSpPr/>
            <p:nvPr/>
          </p:nvSpPr>
          <p:spPr>
            <a:xfrm>
              <a:off x="6014651" y="4500663"/>
              <a:ext cx="2126974" cy="628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3FF2E8-81A4-4878-97A2-17C5E149C9A2}"/>
                </a:ext>
              </a:extLst>
            </p:cNvPr>
            <p:cNvSpPr/>
            <p:nvPr/>
          </p:nvSpPr>
          <p:spPr>
            <a:xfrm>
              <a:off x="6014651" y="5279419"/>
              <a:ext cx="2126974" cy="628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 (Physical)</a:t>
              </a:r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A1BA3E84-BAB1-4916-A8E9-B388B48DE0BF}"/>
                </a:ext>
              </a:extLst>
            </p:cNvPr>
            <p:cNvSpPr/>
            <p:nvPr/>
          </p:nvSpPr>
          <p:spPr>
            <a:xfrm>
              <a:off x="5640963" y="1271325"/>
              <a:ext cx="135147" cy="2300722"/>
            </a:xfrm>
            <a:prstGeom prst="lef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28187C-553A-411B-9237-9C6D3DA61074}"/>
                </a:ext>
              </a:extLst>
            </p:cNvPr>
            <p:cNvSpPr txBox="1"/>
            <p:nvPr/>
          </p:nvSpPr>
          <p:spPr>
            <a:xfrm>
              <a:off x="4713626" y="2283944"/>
              <a:ext cx="747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DEV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02C3F63A-48AC-4F7C-B641-C1CB9D35257D}"/>
                </a:ext>
              </a:extLst>
            </p:cNvPr>
            <p:cNvSpPr/>
            <p:nvPr/>
          </p:nvSpPr>
          <p:spPr>
            <a:xfrm>
              <a:off x="5617085" y="3721906"/>
              <a:ext cx="159026" cy="2230749"/>
            </a:xfrm>
            <a:prstGeom prst="lef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5255EB-0E5A-4A0D-B166-F6C477FF42F1}"/>
                </a:ext>
              </a:extLst>
            </p:cNvPr>
            <p:cNvSpPr txBox="1"/>
            <p:nvPr/>
          </p:nvSpPr>
          <p:spPr>
            <a:xfrm>
              <a:off x="4713626" y="4615056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OPS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A2B5BE-CC6D-457D-9DDC-6B8EC2C3CBE1}"/>
                </a:ext>
              </a:extLst>
            </p:cNvPr>
            <p:cNvCxnSpPr>
              <a:cxnSpLocks/>
            </p:cNvCxnSpPr>
            <p:nvPr/>
          </p:nvCxnSpPr>
          <p:spPr>
            <a:xfrm>
              <a:off x="8400041" y="1395951"/>
              <a:ext cx="0" cy="21760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8194DC-EEA1-4D03-88E3-BB052F62A2DA}"/>
                </a:ext>
              </a:extLst>
            </p:cNvPr>
            <p:cNvSpPr txBox="1"/>
            <p:nvPr/>
          </p:nvSpPr>
          <p:spPr>
            <a:xfrm>
              <a:off x="8658458" y="2253166"/>
              <a:ext cx="1789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Dev - War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1810CEB5-1F85-4E4A-BABF-AA0532772D04}"/>
                </a:ext>
              </a:extLst>
            </p:cNvPr>
            <p:cNvSpPr/>
            <p:nvPr/>
          </p:nvSpPr>
          <p:spPr>
            <a:xfrm>
              <a:off x="3639229" y="1028634"/>
              <a:ext cx="278265" cy="5013474"/>
            </a:xfrm>
            <a:prstGeom prst="leftBrace">
              <a:avLst>
                <a:gd name="adj1" fmla="val 8333"/>
                <a:gd name="adj2" fmla="val 50396"/>
              </a:avLst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F698AA-3951-443C-9A46-E5F2F2366A62}"/>
                </a:ext>
              </a:extLst>
            </p:cNvPr>
            <p:cNvSpPr txBox="1"/>
            <p:nvPr/>
          </p:nvSpPr>
          <p:spPr>
            <a:xfrm>
              <a:off x="1492121" y="3304538"/>
              <a:ext cx="19223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Immutable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DD8C2A-37A8-4555-B146-59E0120A1C8F}"/>
                </a:ext>
              </a:extLst>
            </p:cNvPr>
            <p:cNvSpPr txBox="1"/>
            <p:nvPr/>
          </p:nvSpPr>
          <p:spPr>
            <a:xfrm>
              <a:off x="6266909" y="6092980"/>
              <a:ext cx="1622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DEV / 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096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B8E43-0407-4FFA-BBBD-55A055E4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ACE824-F028-4B13-BA1E-08E8700A20C8}"/>
              </a:ext>
            </a:extLst>
          </p:cNvPr>
          <p:cNvGrpSpPr/>
          <p:nvPr/>
        </p:nvGrpSpPr>
        <p:grpSpPr>
          <a:xfrm>
            <a:off x="1536734" y="428281"/>
            <a:ext cx="8955577" cy="6001438"/>
            <a:chOff x="1492121" y="491652"/>
            <a:chExt cx="8955577" cy="60014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3E2689-82BF-46F5-9BA8-26838820D883}"/>
                </a:ext>
              </a:extLst>
            </p:cNvPr>
            <p:cNvSpPr txBox="1"/>
            <p:nvPr/>
          </p:nvSpPr>
          <p:spPr>
            <a:xfrm>
              <a:off x="6014651" y="491652"/>
              <a:ext cx="22368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Container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D19376-4CB3-4447-9115-53752B265B11}"/>
                </a:ext>
              </a:extLst>
            </p:cNvPr>
            <p:cNvSpPr/>
            <p:nvPr/>
          </p:nvSpPr>
          <p:spPr>
            <a:xfrm>
              <a:off x="6014651" y="1395951"/>
              <a:ext cx="2126974" cy="628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0B9A0A-1132-4D85-97F7-ECDB0DD9C1F7}"/>
                </a:ext>
              </a:extLst>
            </p:cNvPr>
            <p:cNvSpPr/>
            <p:nvPr/>
          </p:nvSpPr>
          <p:spPr>
            <a:xfrm>
              <a:off x="6014651" y="2169551"/>
              <a:ext cx="2126974" cy="628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Code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DB991F-0D8A-4C43-9E29-9DC1233E9B88}"/>
                </a:ext>
              </a:extLst>
            </p:cNvPr>
            <p:cNvSpPr/>
            <p:nvPr/>
          </p:nvSpPr>
          <p:spPr>
            <a:xfrm>
              <a:off x="6014651" y="2943151"/>
              <a:ext cx="2126974" cy="628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17E8FA-6BC2-492C-9864-887101502B79}"/>
                </a:ext>
              </a:extLst>
            </p:cNvPr>
            <p:cNvSpPr/>
            <p:nvPr/>
          </p:nvSpPr>
          <p:spPr>
            <a:xfrm>
              <a:off x="6014651" y="3721907"/>
              <a:ext cx="2126974" cy="628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Platform / Java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DCF0F1-F821-4D6C-AF35-31CEEACDE85F}"/>
                </a:ext>
              </a:extLst>
            </p:cNvPr>
            <p:cNvSpPr/>
            <p:nvPr/>
          </p:nvSpPr>
          <p:spPr>
            <a:xfrm>
              <a:off x="6014651" y="4500663"/>
              <a:ext cx="2126974" cy="628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E4CE38-382E-42CD-BC70-31DCCD80F616}"/>
                </a:ext>
              </a:extLst>
            </p:cNvPr>
            <p:cNvSpPr/>
            <p:nvPr/>
          </p:nvSpPr>
          <p:spPr>
            <a:xfrm>
              <a:off x="6014651" y="5279419"/>
              <a:ext cx="2126974" cy="628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 (Physical)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54E2BE-3ED2-4633-84B0-E6DAEA228B56}"/>
                </a:ext>
              </a:extLst>
            </p:cNvPr>
            <p:cNvSpPr txBox="1"/>
            <p:nvPr/>
          </p:nvSpPr>
          <p:spPr>
            <a:xfrm>
              <a:off x="4764251" y="3474249"/>
              <a:ext cx="747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DEV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78ABF2DC-7F6D-473B-8185-042578813AF6}"/>
                </a:ext>
              </a:extLst>
            </p:cNvPr>
            <p:cNvSpPr/>
            <p:nvPr/>
          </p:nvSpPr>
          <p:spPr>
            <a:xfrm>
              <a:off x="5640963" y="1395952"/>
              <a:ext cx="135147" cy="4556704"/>
            </a:xfrm>
            <a:prstGeom prst="leftBracket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3533AB-E736-4D5D-9CFC-45010D9575D6}"/>
                </a:ext>
              </a:extLst>
            </p:cNvPr>
            <p:cNvCxnSpPr>
              <a:cxnSpLocks/>
            </p:cNvCxnSpPr>
            <p:nvPr/>
          </p:nvCxnSpPr>
          <p:spPr>
            <a:xfrm>
              <a:off x="8400041" y="1395951"/>
              <a:ext cx="0" cy="45123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221EA-91EE-41E9-AB40-B16ECB780D7C}"/>
                </a:ext>
              </a:extLst>
            </p:cNvPr>
            <p:cNvSpPr txBox="1"/>
            <p:nvPr/>
          </p:nvSpPr>
          <p:spPr>
            <a:xfrm>
              <a:off x="8658458" y="3443471"/>
              <a:ext cx="1789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Dev - War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3ABD8B01-9CDC-428B-A8BF-DE02D3AF7BA2}"/>
                </a:ext>
              </a:extLst>
            </p:cNvPr>
            <p:cNvSpPr/>
            <p:nvPr/>
          </p:nvSpPr>
          <p:spPr>
            <a:xfrm>
              <a:off x="3639229" y="1028634"/>
              <a:ext cx="278265" cy="5013474"/>
            </a:xfrm>
            <a:prstGeom prst="leftBrace">
              <a:avLst>
                <a:gd name="adj1" fmla="val 8333"/>
                <a:gd name="adj2" fmla="val 50396"/>
              </a:avLst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A9068D-48DB-42C2-98EB-D7FE99FCCB0B}"/>
                </a:ext>
              </a:extLst>
            </p:cNvPr>
            <p:cNvSpPr txBox="1"/>
            <p:nvPr/>
          </p:nvSpPr>
          <p:spPr>
            <a:xfrm>
              <a:off x="1492121" y="3304538"/>
              <a:ext cx="19223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Immutable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AC01E6-3EAF-4B8F-BA35-7A7115FD559E}"/>
                </a:ext>
              </a:extLst>
            </p:cNvPr>
            <p:cNvSpPr txBox="1"/>
            <p:nvPr/>
          </p:nvSpPr>
          <p:spPr>
            <a:xfrm>
              <a:off x="6671360" y="6092980"/>
              <a:ext cx="813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37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0365895-0AEB-4C4E-A71A-A3152AC1AC8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580202" y="4407089"/>
            <a:ext cx="2859879" cy="5161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1268F-A373-4208-A654-774F0E45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560A2-D5B9-4CE5-A911-4B98D344D19E}"/>
              </a:ext>
            </a:extLst>
          </p:cNvPr>
          <p:cNvSpPr txBox="1"/>
          <p:nvPr/>
        </p:nvSpPr>
        <p:spPr>
          <a:xfrm>
            <a:off x="270343" y="340344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Client Side – Load Balancer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1A8E584-682E-4181-AF04-45C16EA65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07" y="3947651"/>
            <a:ext cx="1061284" cy="1319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1CCFBF-4A04-4880-9B4A-94ADBAD46CC6}"/>
              </a:ext>
            </a:extLst>
          </p:cNvPr>
          <p:cNvSpPr/>
          <p:nvPr/>
        </p:nvSpPr>
        <p:spPr>
          <a:xfrm>
            <a:off x="3909439" y="3702639"/>
            <a:ext cx="1061284" cy="704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027CB7-E7E0-46AE-88B5-812BB41DF603}"/>
              </a:ext>
            </a:extLst>
          </p:cNvPr>
          <p:cNvSpPr/>
          <p:nvPr/>
        </p:nvSpPr>
        <p:spPr>
          <a:xfrm>
            <a:off x="5306201" y="3702639"/>
            <a:ext cx="1061284" cy="704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BB9F8F-7A87-413B-A483-32A0DD3CE1A4}"/>
              </a:ext>
            </a:extLst>
          </p:cNvPr>
          <p:cNvSpPr/>
          <p:nvPr/>
        </p:nvSpPr>
        <p:spPr>
          <a:xfrm>
            <a:off x="6702963" y="3702639"/>
            <a:ext cx="1061284" cy="7044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9C9185C-880E-4993-9201-45E39284530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679791" y="4407089"/>
            <a:ext cx="4157052" cy="67901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61553E0-7EC5-41D0-8BB1-3D43D4B6FBA5}"/>
              </a:ext>
            </a:extLst>
          </p:cNvPr>
          <p:cNvCxnSpPr>
            <a:cxnSpLocks/>
          </p:cNvCxnSpPr>
          <p:nvPr/>
        </p:nvCxnSpPr>
        <p:spPr>
          <a:xfrm flipV="1">
            <a:off x="1679791" y="4395285"/>
            <a:ext cx="5553814" cy="86031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3950DA7-5A66-4672-B96D-FD08662DD1FC}"/>
              </a:ext>
            </a:extLst>
          </p:cNvPr>
          <p:cNvSpPr/>
          <p:nvPr/>
        </p:nvSpPr>
        <p:spPr>
          <a:xfrm>
            <a:off x="3909439" y="1940028"/>
            <a:ext cx="3853643" cy="9760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Registry Service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673BFD-2BF4-41ED-A30E-1CD011D1CAF7}"/>
              </a:ext>
            </a:extLst>
          </p:cNvPr>
          <p:cNvCxnSpPr>
            <a:stCxn id="10" idx="0"/>
          </p:cNvCxnSpPr>
          <p:nvPr/>
        </p:nvCxnSpPr>
        <p:spPr>
          <a:xfrm flipV="1">
            <a:off x="4440081" y="2916073"/>
            <a:ext cx="723971" cy="78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C7D8E8-3CC5-4FE7-A1E9-8230F8EFE5D6}"/>
              </a:ext>
            </a:extLst>
          </p:cNvPr>
          <p:cNvCxnSpPr>
            <a:stCxn id="11" idx="0"/>
            <a:endCxn id="26" idx="2"/>
          </p:cNvCxnSpPr>
          <p:nvPr/>
        </p:nvCxnSpPr>
        <p:spPr>
          <a:xfrm flipH="1" flipV="1">
            <a:off x="5836261" y="2916073"/>
            <a:ext cx="582" cy="78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E797D6-15E9-46BA-9085-10CE5EB3F870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6509966" y="2916073"/>
            <a:ext cx="723639" cy="78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40ACF4-D18B-45ED-90F0-1913B9119001}"/>
              </a:ext>
            </a:extLst>
          </p:cNvPr>
          <p:cNvSpPr/>
          <p:nvPr/>
        </p:nvSpPr>
        <p:spPr>
          <a:xfrm>
            <a:off x="3758317" y="3577713"/>
            <a:ext cx="4156470" cy="976045"/>
          </a:xfrm>
          <a:prstGeom prst="rect">
            <a:avLst/>
          </a:prstGeom>
          <a:noFill/>
          <a:ln w="9525" cap="sq" cmpd="sng">
            <a:solidFill>
              <a:schemeClr val="accent6">
                <a:alpha val="77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44EEBD7-44FB-475A-A82D-4AEC67E236F2}"/>
              </a:ext>
            </a:extLst>
          </p:cNvPr>
          <p:cNvSpPr/>
          <p:nvPr/>
        </p:nvSpPr>
        <p:spPr>
          <a:xfrm>
            <a:off x="7916756" y="3887926"/>
            <a:ext cx="725838" cy="3556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3E2407-C3F8-4EB8-8E62-89299BAC4D79}"/>
              </a:ext>
            </a:extLst>
          </p:cNvPr>
          <p:cNvSpPr txBox="1"/>
          <p:nvPr/>
        </p:nvSpPr>
        <p:spPr>
          <a:xfrm>
            <a:off x="8642594" y="3881069"/>
            <a:ext cx="1800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Microservices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F7F3EC-796C-4377-9927-C55C7273652E}"/>
              </a:ext>
            </a:extLst>
          </p:cNvPr>
          <p:cNvSpPr txBox="1"/>
          <p:nvPr/>
        </p:nvSpPr>
        <p:spPr>
          <a:xfrm>
            <a:off x="7856064" y="2243384"/>
            <a:ext cx="4156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[IP1:port,IP2:port,IP3:port]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85C36C-3C35-44B2-8CEA-75F3EEA45749}"/>
              </a:ext>
            </a:extLst>
          </p:cNvPr>
          <p:cNvSpPr txBox="1"/>
          <p:nvPr/>
        </p:nvSpPr>
        <p:spPr>
          <a:xfrm>
            <a:off x="618506" y="5303123"/>
            <a:ext cx="1061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92392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10750-7279-4ACF-B69E-CDECC193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4FB689-5738-4DE2-A0F5-06C8B33E9861}"/>
              </a:ext>
            </a:extLst>
          </p:cNvPr>
          <p:cNvGrpSpPr/>
          <p:nvPr/>
        </p:nvGrpSpPr>
        <p:grpSpPr>
          <a:xfrm>
            <a:off x="1078701" y="2076628"/>
            <a:ext cx="10034598" cy="2704743"/>
            <a:chOff x="1769270" y="2879369"/>
            <a:chExt cx="9146862" cy="246546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B9DE0EA-6AFD-47FC-8F76-E1EE06E21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63716" y="2971626"/>
              <a:ext cx="1933784" cy="189431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FF85CE-702A-46BE-B90F-BE02D4EA4895}"/>
                </a:ext>
              </a:extLst>
            </p:cNvPr>
            <p:cNvSpPr/>
            <p:nvPr/>
          </p:nvSpPr>
          <p:spPr>
            <a:xfrm>
              <a:off x="1769270" y="2879369"/>
              <a:ext cx="2126974" cy="628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/ Config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D8BDDB-641E-4220-8A7A-9830F525C850}"/>
                </a:ext>
              </a:extLst>
            </p:cNvPr>
            <p:cNvSpPr/>
            <p:nvPr/>
          </p:nvSpPr>
          <p:spPr>
            <a:xfrm>
              <a:off x="1769270" y="3715433"/>
              <a:ext cx="2126974" cy="628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/ Config 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47E98F-66CD-4FA7-8ED4-91B2FA14B5A3}"/>
                </a:ext>
              </a:extLst>
            </p:cNvPr>
            <p:cNvSpPr/>
            <p:nvPr/>
          </p:nvSpPr>
          <p:spPr>
            <a:xfrm>
              <a:off x="1769270" y="4551497"/>
              <a:ext cx="2126974" cy="6288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/ Config 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9CC0BB-9DBF-4FBE-B018-4C8843CB27D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3896244" y="3193817"/>
              <a:ext cx="1649977" cy="232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4705D82-97C5-4C2B-9361-A729FA445752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 flipV="1">
              <a:off x="3896244" y="3918786"/>
              <a:ext cx="1567472" cy="111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C124CC-026A-4DC7-8D25-A47C15315931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3896244" y="4522470"/>
              <a:ext cx="1786709" cy="343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2E736FE-6138-47F2-895C-BC471292BD07}"/>
                </a:ext>
              </a:extLst>
            </p:cNvPr>
            <p:cNvCxnSpPr/>
            <p:nvPr/>
          </p:nvCxnSpPr>
          <p:spPr>
            <a:xfrm>
              <a:off x="7725398" y="3429000"/>
              <a:ext cx="401652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1026BE-590E-407D-AE74-432E75891E00}"/>
                </a:ext>
              </a:extLst>
            </p:cNvPr>
            <p:cNvSpPr txBox="1"/>
            <p:nvPr/>
          </p:nvSpPr>
          <p:spPr>
            <a:xfrm>
              <a:off x="8249844" y="3244335"/>
              <a:ext cx="26662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Application_dev.yml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07C699-694A-4D77-8792-4AB830086953}"/>
                </a:ext>
              </a:extLst>
            </p:cNvPr>
            <p:cNvCxnSpPr/>
            <p:nvPr/>
          </p:nvCxnSpPr>
          <p:spPr>
            <a:xfrm>
              <a:off x="7725398" y="3900098"/>
              <a:ext cx="401652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6840F-36AF-45E3-873C-3C47873EA3DB}"/>
                </a:ext>
              </a:extLst>
            </p:cNvPr>
            <p:cNvSpPr txBox="1"/>
            <p:nvPr/>
          </p:nvSpPr>
          <p:spPr>
            <a:xfrm>
              <a:off x="8249844" y="3715433"/>
              <a:ext cx="26662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/>
                <a:t>Application_qa.yml</a:t>
              </a:r>
              <a:endParaRPr lang="en-US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EDD452E-9E02-4299-8752-4B568D8DDFA7}"/>
                </a:ext>
              </a:extLst>
            </p:cNvPr>
            <p:cNvCxnSpPr/>
            <p:nvPr/>
          </p:nvCxnSpPr>
          <p:spPr>
            <a:xfrm>
              <a:off x="7725398" y="4371196"/>
              <a:ext cx="401652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2F0337-1CB9-42AD-B07A-2F175A17C83F}"/>
                </a:ext>
              </a:extLst>
            </p:cNvPr>
            <p:cNvSpPr txBox="1"/>
            <p:nvPr/>
          </p:nvSpPr>
          <p:spPr>
            <a:xfrm>
              <a:off x="8249844" y="4186531"/>
              <a:ext cx="26662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Application_pro.yml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3A01BC-A126-472D-A522-54007F7F5CDF}"/>
                </a:ext>
              </a:extLst>
            </p:cNvPr>
            <p:cNvSpPr txBox="1"/>
            <p:nvPr/>
          </p:nvSpPr>
          <p:spPr>
            <a:xfrm>
              <a:off x="5682953" y="4975498"/>
              <a:ext cx="16322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Config map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802288B-9D42-4FF9-AF11-93F17B870B60}"/>
              </a:ext>
            </a:extLst>
          </p:cNvPr>
          <p:cNvSpPr txBox="1"/>
          <p:nvPr/>
        </p:nvSpPr>
        <p:spPr>
          <a:xfrm>
            <a:off x="270343" y="340344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Order Microservice</a:t>
            </a:r>
          </a:p>
        </p:txBody>
      </p:sp>
    </p:spTree>
    <p:extLst>
      <p:ext uri="{BB962C8B-B14F-4D97-AF65-F5344CB8AC3E}">
        <p14:creationId xmlns:p14="http://schemas.microsoft.com/office/powerpoint/2010/main" val="27892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8CF9DD-E36C-4F83-BBB1-D7F2B1E476DE}"/>
              </a:ext>
            </a:extLst>
          </p:cNvPr>
          <p:cNvSpPr/>
          <p:nvPr/>
        </p:nvSpPr>
        <p:spPr>
          <a:xfrm>
            <a:off x="1929469" y="998290"/>
            <a:ext cx="2483141" cy="52850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A9D96-486D-4F25-8831-805D2C47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CC99C-86B6-425A-89AA-7A278CC18830}"/>
              </a:ext>
            </a:extLst>
          </p:cNvPr>
          <p:cNvSpPr txBox="1"/>
          <p:nvPr/>
        </p:nvSpPr>
        <p:spPr>
          <a:xfrm>
            <a:off x="270343" y="34034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4A92D-6422-4046-9089-EE976EAD529A}"/>
              </a:ext>
            </a:extLst>
          </p:cNvPr>
          <p:cNvSpPr txBox="1"/>
          <p:nvPr/>
        </p:nvSpPr>
        <p:spPr>
          <a:xfrm>
            <a:off x="5125673" y="838683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business capability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CDA1B-847D-4E6B-86A9-899FA3CC00B2}"/>
              </a:ext>
            </a:extLst>
          </p:cNvPr>
          <p:cNvSpPr txBox="1"/>
          <p:nvPr/>
        </p:nvSpPr>
        <p:spPr>
          <a:xfrm>
            <a:off x="5125673" y="1266738"/>
            <a:ext cx="412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driven design techniques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973438-A5E0-48EA-B8C6-EF6700C33C4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412610" y="1023349"/>
            <a:ext cx="713063" cy="23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43D0A4-CEE9-4C1F-9617-3206CBDAD8D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412610" y="1262544"/>
            <a:ext cx="713063" cy="18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EECA790-D512-4438-915E-5DC0E6CE438E}"/>
              </a:ext>
            </a:extLst>
          </p:cNvPr>
          <p:cNvSpPr/>
          <p:nvPr/>
        </p:nvSpPr>
        <p:spPr>
          <a:xfrm>
            <a:off x="5125672" y="1791864"/>
            <a:ext cx="318782" cy="562377"/>
          </a:xfrm>
          <a:prstGeom prst="downArrow">
            <a:avLst>
              <a:gd name="adj1" fmla="val 34210"/>
              <a:gd name="adj2" fmla="val 7388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544700-F2FB-4D4C-A578-161EE3EB91CB}"/>
              </a:ext>
            </a:extLst>
          </p:cNvPr>
          <p:cNvSpPr/>
          <p:nvPr/>
        </p:nvSpPr>
        <p:spPr>
          <a:xfrm>
            <a:off x="3993469" y="2551995"/>
            <a:ext cx="2149847" cy="6735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Controller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ED012A-6BD4-4620-86A5-0428E06B2529}"/>
              </a:ext>
            </a:extLst>
          </p:cNvPr>
          <p:cNvSpPr/>
          <p:nvPr/>
        </p:nvSpPr>
        <p:spPr>
          <a:xfrm>
            <a:off x="3993468" y="3572046"/>
            <a:ext cx="2149847" cy="666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Service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B8A1E2-806C-47A5-8E43-D231E8432042}"/>
              </a:ext>
            </a:extLst>
          </p:cNvPr>
          <p:cNvSpPr/>
          <p:nvPr/>
        </p:nvSpPr>
        <p:spPr>
          <a:xfrm>
            <a:off x="3993467" y="4581594"/>
            <a:ext cx="2149847" cy="6735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DAO </a:t>
            </a:r>
            <a:r>
              <a:rPr lang="en-US" sz="2000" dirty="0"/>
              <a:t>(repository)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E30C22-270D-4C21-AFCC-8F158C0FB0D0}"/>
              </a:ext>
            </a:extLst>
          </p:cNvPr>
          <p:cNvSpPr/>
          <p:nvPr/>
        </p:nvSpPr>
        <p:spPr>
          <a:xfrm>
            <a:off x="6515482" y="2551994"/>
            <a:ext cx="670210" cy="27031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 anchorCtr="1"/>
          <a:lstStyle/>
          <a:p>
            <a:pPr algn="ctr"/>
            <a:r>
              <a:rPr lang="en-US" sz="2000" dirty="0">
                <a:latin typeface="+mj-lt"/>
              </a:rPr>
              <a:t>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00AA7D-BB87-4E74-AEDC-C6CE2F7F052B}"/>
              </a:ext>
            </a:extLst>
          </p:cNvPr>
          <p:cNvSpPr txBox="1"/>
          <p:nvPr/>
        </p:nvSpPr>
        <p:spPr>
          <a:xfrm>
            <a:off x="7396487" y="3703491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(DTO)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B317EBD9-63A0-4D38-9A06-8B4FB2D1CB84}"/>
              </a:ext>
            </a:extLst>
          </p:cNvPr>
          <p:cNvSpPr/>
          <p:nvPr/>
        </p:nvSpPr>
        <p:spPr>
          <a:xfrm>
            <a:off x="4722672" y="5586317"/>
            <a:ext cx="691435" cy="865999"/>
          </a:xfrm>
          <a:prstGeom prst="can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9DDDCB-2105-49A6-99BA-7B4B1E9CCC66}"/>
              </a:ext>
            </a:extLst>
          </p:cNvPr>
          <p:cNvSpPr txBox="1"/>
          <p:nvPr/>
        </p:nvSpPr>
        <p:spPr>
          <a:xfrm>
            <a:off x="5505774" y="5819261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016C37-6662-485C-A17A-A69A4C07299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flipH="1">
            <a:off x="5068392" y="3225501"/>
            <a:ext cx="1" cy="34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692322-8326-4F15-BE1D-476F6BDB23B5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flipH="1">
            <a:off x="5068390" y="4238969"/>
            <a:ext cx="2" cy="34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AD45CD1-7F03-4926-849B-87711A29718B}"/>
              </a:ext>
            </a:extLst>
          </p:cNvPr>
          <p:cNvCxnSpPr>
            <a:stCxn id="32" idx="2"/>
            <a:endCxn id="35" idx="1"/>
          </p:cNvCxnSpPr>
          <p:nvPr/>
        </p:nvCxnSpPr>
        <p:spPr>
          <a:xfrm flipH="1">
            <a:off x="5068390" y="5255100"/>
            <a:ext cx="1" cy="33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Left Brace 42">
            <a:extLst>
              <a:ext uri="{FF2B5EF4-FFF2-40B4-BE49-F238E27FC236}">
                <a16:creationId xmlns:a16="http://schemas.microsoft.com/office/drawing/2014/main" id="{75E9326C-EA58-419B-9B1B-AECFD1E868F4}"/>
              </a:ext>
            </a:extLst>
          </p:cNvPr>
          <p:cNvSpPr/>
          <p:nvPr/>
        </p:nvSpPr>
        <p:spPr>
          <a:xfrm rot="10800000">
            <a:off x="8745712" y="2551993"/>
            <a:ext cx="278265" cy="3900321"/>
          </a:xfrm>
          <a:prstGeom prst="leftBrace">
            <a:avLst>
              <a:gd name="adj1" fmla="val 8333"/>
              <a:gd name="adj2" fmla="val 50181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0AAEAC-58F3-4918-90A4-8206662ECF91}"/>
              </a:ext>
            </a:extLst>
          </p:cNvPr>
          <p:cNvSpPr txBox="1"/>
          <p:nvPr/>
        </p:nvSpPr>
        <p:spPr>
          <a:xfrm>
            <a:off x="9111433" y="4288256"/>
            <a:ext cx="2913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60400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F5BD0-71E7-419E-8549-2139205F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8258F8-CCF2-489D-8648-D9F743A5C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51" y="3161077"/>
            <a:ext cx="3748361" cy="535846"/>
          </a:xfrm>
        </p:spPr>
        <p:txBody>
          <a:bodyPr>
            <a:normAutofit/>
          </a:bodyPr>
          <a:lstStyle/>
          <a:p>
            <a:r>
              <a:rPr lang="en-US" sz="2800" dirty="0"/>
              <a:t>Cloud Native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588DE8-0D7E-4698-BC2B-850748065C01}"/>
              </a:ext>
            </a:extLst>
          </p:cNvPr>
          <p:cNvCxnSpPr>
            <a:cxnSpLocks/>
          </p:cNvCxnSpPr>
          <p:nvPr/>
        </p:nvCxnSpPr>
        <p:spPr>
          <a:xfrm>
            <a:off x="3913117" y="1522515"/>
            <a:ext cx="0" cy="3812967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010AEEE-0399-4FAC-A65B-7C889EAF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0833" y="1362216"/>
            <a:ext cx="6443111" cy="4133567"/>
          </a:xfrm>
        </p:spPr>
        <p:txBody>
          <a:bodyPr wrap="square" bIns="18288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Distributed Applications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Component based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Stateless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Remotely managed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Automated (No manual intervention)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Light weight</a:t>
            </a:r>
          </a:p>
        </p:txBody>
      </p:sp>
    </p:spTree>
    <p:extLst>
      <p:ext uri="{BB962C8B-B14F-4D97-AF65-F5344CB8AC3E}">
        <p14:creationId xmlns:p14="http://schemas.microsoft.com/office/powerpoint/2010/main" val="4018974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528F-AD3E-421E-BAF5-BC1CAB9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0A0C50-AC04-404B-B7B2-F8C5AF77B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574" y="3116665"/>
            <a:ext cx="3391233" cy="624662"/>
          </a:xfrm>
        </p:spPr>
        <p:txBody>
          <a:bodyPr>
            <a:noAutofit/>
          </a:bodyPr>
          <a:lstStyle/>
          <a:p>
            <a:r>
              <a:rPr lang="en-US" sz="2800" dirty="0"/>
              <a:t>Kubernetes (K8S)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7A4AF3-6D7E-4244-BD6F-203BD6E44395}"/>
              </a:ext>
            </a:extLst>
          </p:cNvPr>
          <p:cNvCxnSpPr>
            <a:cxnSpLocks/>
          </p:cNvCxnSpPr>
          <p:nvPr/>
        </p:nvCxnSpPr>
        <p:spPr>
          <a:xfrm>
            <a:off x="4981426" y="871392"/>
            <a:ext cx="0" cy="5115208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311C3071-E6F2-4C4C-911A-83953A176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1231" y="679974"/>
            <a:ext cx="7724340" cy="5498044"/>
          </a:xfrm>
        </p:spPr>
        <p:txBody>
          <a:bodyPr wrap="square" bIns="18288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Container creation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Container deletion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Scaling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Service discovery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Ingress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Deployment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Configure Management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11008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32F06-9AE3-45B6-9068-B98AB1E4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859048-E654-4DB3-8AB6-6B1CF9CD2674}"/>
              </a:ext>
            </a:extLst>
          </p:cNvPr>
          <p:cNvGrpSpPr/>
          <p:nvPr/>
        </p:nvGrpSpPr>
        <p:grpSpPr>
          <a:xfrm>
            <a:off x="885021" y="232443"/>
            <a:ext cx="10421958" cy="6283578"/>
            <a:chOff x="804231" y="146718"/>
            <a:chExt cx="10421958" cy="628357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A47930D-4894-4316-91F1-56B51DF98884}"/>
                </a:ext>
              </a:extLst>
            </p:cNvPr>
            <p:cNvGrpSpPr/>
            <p:nvPr/>
          </p:nvGrpSpPr>
          <p:grpSpPr>
            <a:xfrm>
              <a:off x="1066763" y="758122"/>
              <a:ext cx="4696261" cy="3782101"/>
              <a:chOff x="934948" y="883578"/>
              <a:chExt cx="4972693" cy="400472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7BB45BB-D3A1-4C9B-A196-0F56D5B86A0B}"/>
                  </a:ext>
                </a:extLst>
              </p:cNvPr>
              <p:cNvSpPr/>
              <p:nvPr/>
            </p:nvSpPr>
            <p:spPr>
              <a:xfrm>
                <a:off x="934948" y="883578"/>
                <a:ext cx="4972693" cy="40047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183C8B1-6A97-440D-9ACA-27BEE2FCBBF6}"/>
                  </a:ext>
                </a:extLst>
              </p:cNvPr>
              <p:cNvGrpSpPr/>
              <p:nvPr/>
            </p:nvGrpSpPr>
            <p:grpSpPr>
              <a:xfrm>
                <a:off x="1182098" y="1228201"/>
                <a:ext cx="4510897" cy="3369662"/>
                <a:chOff x="2457975" y="1719743"/>
                <a:chExt cx="4333243" cy="323695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C0B4E2C-BF73-4381-87C0-1AD2358DEEA4}"/>
                    </a:ext>
                  </a:extLst>
                </p:cNvPr>
                <p:cNvGrpSpPr/>
                <p:nvPr/>
              </p:nvGrpSpPr>
              <p:grpSpPr>
                <a:xfrm>
                  <a:off x="2457975" y="1719743"/>
                  <a:ext cx="2298584" cy="3236953"/>
                  <a:chOff x="2457974" y="1719743"/>
                  <a:chExt cx="2701255" cy="380401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C20EA5AF-5D9B-40D0-B1E4-BF0C9E51FF7B}"/>
                      </a:ext>
                    </a:extLst>
                  </p:cNvPr>
                  <p:cNvSpPr/>
                  <p:nvPr/>
                </p:nvSpPr>
                <p:spPr>
                  <a:xfrm>
                    <a:off x="2457974" y="1719743"/>
                    <a:ext cx="2701255" cy="1149292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" name="Shape 229">
                    <a:extLst>
                      <a:ext uri="{FF2B5EF4-FFF2-40B4-BE49-F238E27FC236}">
                        <a16:creationId xmlns:a16="http://schemas.microsoft.com/office/drawing/2014/main" id="{C5409533-28FA-4851-AA22-DECFC370057A}"/>
                      </a:ext>
                    </a:extLst>
                  </p:cNvPr>
                  <p:cNvPicPr preferRelativeResize="0"/>
                  <p:nvPr/>
                </p:nvPicPr>
                <p:blipFill>
                  <a:blip r:embed="rId2">
                    <a:alphaModFix/>
                  </a:blip>
                  <a:stretch>
                    <a:fillRect/>
                  </a:stretch>
                </p:blipFill>
                <p:spPr>
                  <a:xfrm>
                    <a:off x="2707919" y="1897810"/>
                    <a:ext cx="815458" cy="7931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D2A6F6E-B996-4A6B-A7FB-F344F639EFCC}"/>
                      </a:ext>
                    </a:extLst>
                  </p:cNvPr>
                  <p:cNvSpPr txBox="1"/>
                  <p:nvPr/>
                </p:nvSpPr>
                <p:spPr>
                  <a:xfrm>
                    <a:off x="3653405" y="2109723"/>
                    <a:ext cx="1462222" cy="3978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API Server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F609E09F-CFFA-44A0-AA49-25D86B4DC6B9}"/>
                      </a:ext>
                    </a:extLst>
                  </p:cNvPr>
                  <p:cNvSpPr/>
                  <p:nvPr/>
                </p:nvSpPr>
                <p:spPr>
                  <a:xfrm>
                    <a:off x="2457974" y="4374461"/>
                    <a:ext cx="2701255" cy="1149292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B7EDB4C-A4E9-4E9D-956B-C142ADD09F68}"/>
                    </a:ext>
                  </a:extLst>
                </p:cNvPr>
                <p:cNvGrpSpPr/>
                <p:nvPr/>
              </p:nvGrpSpPr>
              <p:grpSpPr>
                <a:xfrm>
                  <a:off x="2457975" y="2849235"/>
                  <a:ext cx="2298585" cy="977970"/>
                  <a:chOff x="2457974" y="3060147"/>
                  <a:chExt cx="2701255" cy="1149292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A8C2739-6767-4919-B09C-6DE1E2B8D02F}"/>
                      </a:ext>
                    </a:extLst>
                  </p:cNvPr>
                  <p:cNvSpPr/>
                  <p:nvPr/>
                </p:nvSpPr>
                <p:spPr>
                  <a:xfrm>
                    <a:off x="2457974" y="3060147"/>
                    <a:ext cx="2701255" cy="1149292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" name="Shape 230">
                    <a:extLst>
                      <a:ext uri="{FF2B5EF4-FFF2-40B4-BE49-F238E27FC236}">
                        <a16:creationId xmlns:a16="http://schemas.microsoft.com/office/drawing/2014/main" id="{8E65361D-C38E-4919-9910-A458497665CC}"/>
                      </a:ext>
                    </a:extLst>
                  </p:cNvPr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2707918" y="3238213"/>
                    <a:ext cx="815459" cy="7931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7FBE151-4B0F-482A-9E16-68194C458B97}"/>
                      </a:ext>
                    </a:extLst>
                  </p:cNvPr>
                  <p:cNvSpPr txBox="1"/>
                  <p:nvPr/>
                </p:nvSpPr>
                <p:spPr>
                  <a:xfrm>
                    <a:off x="3652653" y="3450126"/>
                    <a:ext cx="1441499" cy="3978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Scheduler</a:t>
                    </a: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5E5A37A-5462-470D-901E-7AF0473D8F63}"/>
                    </a:ext>
                  </a:extLst>
                </p:cNvPr>
                <p:cNvGrpSpPr/>
                <p:nvPr/>
              </p:nvGrpSpPr>
              <p:grpSpPr>
                <a:xfrm>
                  <a:off x="2537655" y="4063309"/>
                  <a:ext cx="2130277" cy="427987"/>
                  <a:chOff x="2570907" y="4074393"/>
                  <a:chExt cx="2130277" cy="427987"/>
                </a:xfrm>
              </p:grpSpPr>
              <p:pic>
                <p:nvPicPr>
                  <p:cNvPr id="14" name="Shape 231">
                    <a:extLst>
                      <a:ext uri="{FF2B5EF4-FFF2-40B4-BE49-F238E27FC236}">
                        <a16:creationId xmlns:a16="http://schemas.microsoft.com/office/drawing/2014/main" id="{C02DE14F-D11C-4B25-B971-E0A78C1E2CA1}"/>
                      </a:ext>
                    </a:extLst>
                  </p:cNvPr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2570907" y="4074393"/>
                    <a:ext cx="440020" cy="4279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" name="Shape 231">
                    <a:extLst>
                      <a:ext uri="{FF2B5EF4-FFF2-40B4-BE49-F238E27FC236}">
                        <a16:creationId xmlns:a16="http://schemas.microsoft.com/office/drawing/2014/main" id="{271055FF-B5E0-4453-A133-7AD15B996BE0}"/>
                      </a:ext>
                    </a:extLst>
                  </p:cNvPr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3134326" y="4074393"/>
                    <a:ext cx="440020" cy="4279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" name="Shape 231">
                    <a:extLst>
                      <a:ext uri="{FF2B5EF4-FFF2-40B4-BE49-F238E27FC236}">
                        <a16:creationId xmlns:a16="http://schemas.microsoft.com/office/drawing/2014/main" id="{30B43D41-91EC-4ECB-B17D-F947A6995A47}"/>
                      </a:ext>
                    </a:extLst>
                  </p:cNvPr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3697745" y="4074393"/>
                    <a:ext cx="440020" cy="4279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" name="Shape 231">
                    <a:extLst>
                      <a:ext uri="{FF2B5EF4-FFF2-40B4-BE49-F238E27FC236}">
                        <a16:creationId xmlns:a16="http://schemas.microsoft.com/office/drawing/2014/main" id="{6D727809-D354-463F-84BB-4F20F4BF03E7}"/>
                      </a:ext>
                    </a:extLst>
                  </p:cNvPr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4261164" y="4074393"/>
                    <a:ext cx="440020" cy="4279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23B4CAF-A5F8-4F66-B88A-3A6A77982003}"/>
                    </a:ext>
                  </a:extLst>
                </p:cNvPr>
                <p:cNvSpPr txBox="1"/>
                <p:nvPr/>
              </p:nvSpPr>
              <p:spPr>
                <a:xfrm>
                  <a:off x="3003576" y="4609130"/>
                  <a:ext cx="1330824" cy="3443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Controllers</a:t>
                  </a: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B9F19AA-6074-4711-A8E7-5EFE0CE5BAE6}"/>
                    </a:ext>
                  </a:extLst>
                </p:cNvPr>
                <p:cNvGrpSpPr/>
                <p:nvPr/>
              </p:nvGrpSpPr>
              <p:grpSpPr>
                <a:xfrm>
                  <a:off x="4969245" y="1719743"/>
                  <a:ext cx="1821973" cy="977969"/>
                  <a:chOff x="4969245" y="1731881"/>
                  <a:chExt cx="1821973" cy="977969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C89F071-F9DD-46BF-86B3-E23FE6543E25}"/>
                      </a:ext>
                    </a:extLst>
                  </p:cNvPr>
                  <p:cNvSpPr/>
                  <p:nvPr/>
                </p:nvSpPr>
                <p:spPr>
                  <a:xfrm>
                    <a:off x="4969245" y="1731881"/>
                    <a:ext cx="1821973" cy="977969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1" name="Shape 214">
                    <a:extLst>
                      <a:ext uri="{FF2B5EF4-FFF2-40B4-BE49-F238E27FC236}">
                        <a16:creationId xmlns:a16="http://schemas.microsoft.com/office/drawing/2014/main" id="{A7CBC7F2-C926-40A9-8A2D-F1327FCE1FB6}"/>
                      </a:ext>
                    </a:extLst>
                  </p:cNvPr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5274239" y="1871265"/>
                    <a:ext cx="693900" cy="6749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040C1C5-6676-4A81-8AC4-BF7ED167774C}"/>
                      </a:ext>
                    </a:extLst>
                  </p:cNvPr>
                  <p:cNvSpPr txBox="1"/>
                  <p:nvPr/>
                </p:nvSpPr>
                <p:spPr>
                  <a:xfrm>
                    <a:off x="6024458" y="2051589"/>
                    <a:ext cx="6939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/>
                      <a:t>etcd</a:t>
                    </a:r>
                  </a:p>
                </p:txBody>
              </p:sp>
            </p:grp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E9F06C6-CD05-4660-8B1F-EDA14D53C6D2}"/>
                </a:ext>
              </a:extLst>
            </p:cNvPr>
            <p:cNvGrpSpPr/>
            <p:nvPr/>
          </p:nvGrpSpPr>
          <p:grpSpPr>
            <a:xfrm>
              <a:off x="6267180" y="756504"/>
              <a:ext cx="4696262" cy="3783719"/>
              <a:chOff x="6267179" y="881866"/>
              <a:chExt cx="4972693" cy="400643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A401264-F6F2-4568-905C-50A879C39640}"/>
                  </a:ext>
                </a:extLst>
              </p:cNvPr>
              <p:cNvSpPr/>
              <p:nvPr/>
            </p:nvSpPr>
            <p:spPr>
              <a:xfrm>
                <a:off x="6267179" y="881866"/>
                <a:ext cx="4972693" cy="40064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8BA8FEE-9E23-4299-A136-A618B501718F}"/>
                  </a:ext>
                </a:extLst>
              </p:cNvPr>
              <p:cNvGrpSpPr/>
              <p:nvPr/>
            </p:nvGrpSpPr>
            <p:grpSpPr>
              <a:xfrm>
                <a:off x="6485335" y="1025332"/>
                <a:ext cx="2147299" cy="1727149"/>
                <a:chOff x="6606226" y="973573"/>
                <a:chExt cx="2147299" cy="1727149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954151C8-DE65-43B8-890B-52C9987924A9}"/>
                    </a:ext>
                  </a:extLst>
                </p:cNvPr>
                <p:cNvSpPr/>
                <p:nvPr/>
              </p:nvSpPr>
              <p:spPr>
                <a:xfrm>
                  <a:off x="6606226" y="1306610"/>
                  <a:ext cx="2147299" cy="1394112"/>
                </a:xfrm>
                <a:prstGeom prst="roundRect">
                  <a:avLst>
                    <a:gd name="adj" fmla="val 6349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" name="Shape 210">
                  <a:extLst>
                    <a:ext uri="{FF2B5EF4-FFF2-40B4-BE49-F238E27FC236}">
                      <a16:creationId xmlns:a16="http://schemas.microsoft.com/office/drawing/2014/main" id="{05527114-0D93-4727-BF43-E5F75FBA65C7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8161137" y="973573"/>
                  <a:ext cx="529015" cy="5145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62B607-F6DC-473E-8019-05CD36F2B162}"/>
                    </a:ext>
                  </a:extLst>
                </p:cNvPr>
                <p:cNvSpPr txBox="1"/>
                <p:nvPr/>
              </p:nvSpPr>
              <p:spPr>
                <a:xfrm>
                  <a:off x="6609953" y="996577"/>
                  <a:ext cx="16327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Worker node 1</a:t>
                  </a:r>
                </a:p>
              </p:txBody>
            </p:sp>
            <p:pic>
              <p:nvPicPr>
                <p:cNvPr id="36" name="Shape 80">
                  <a:extLst>
                    <a:ext uri="{FF2B5EF4-FFF2-40B4-BE49-F238E27FC236}">
                      <a16:creationId xmlns:a16="http://schemas.microsoft.com/office/drawing/2014/main" id="{71D1A44A-3A89-4E4E-A572-C223760502ED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748587" y="1488131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" name="Shape 80">
                  <a:extLst>
                    <a:ext uri="{FF2B5EF4-FFF2-40B4-BE49-F238E27FC236}">
                      <a16:creationId xmlns:a16="http://schemas.microsoft.com/office/drawing/2014/main" id="{937598A8-93D5-42B2-A51A-A75BBC31AE30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7330309" y="1483423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" name="Shape 80">
                  <a:extLst>
                    <a:ext uri="{FF2B5EF4-FFF2-40B4-BE49-F238E27FC236}">
                      <a16:creationId xmlns:a16="http://schemas.microsoft.com/office/drawing/2014/main" id="{1DBFEE0B-B420-406E-B0DF-D7DAB6D4F9D1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748587" y="2012024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" name="Shape 80">
                  <a:extLst>
                    <a:ext uri="{FF2B5EF4-FFF2-40B4-BE49-F238E27FC236}">
                      <a16:creationId xmlns:a16="http://schemas.microsoft.com/office/drawing/2014/main" id="{5E97CF75-2681-47CD-AE38-67F8018D587E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7330309" y="2007316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" name="Shape 241">
                  <a:extLst>
                    <a:ext uri="{FF2B5EF4-FFF2-40B4-BE49-F238E27FC236}">
                      <a16:creationId xmlns:a16="http://schemas.microsoft.com/office/drawing/2014/main" id="{81FE05F4-4077-475C-B7F7-A76C7DF2D5C2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8161137" y="2191695"/>
                  <a:ext cx="467001" cy="4542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535CA41-F840-452C-B602-D3563B5D8031}"/>
                  </a:ext>
                </a:extLst>
              </p:cNvPr>
              <p:cNvGrpSpPr/>
              <p:nvPr/>
            </p:nvGrpSpPr>
            <p:grpSpPr>
              <a:xfrm>
                <a:off x="8862603" y="1025332"/>
                <a:ext cx="2147299" cy="1727149"/>
                <a:chOff x="6606226" y="973573"/>
                <a:chExt cx="2147299" cy="1727149"/>
              </a:xfrm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2575FAE3-4CD3-4E48-B757-F63792E49884}"/>
                    </a:ext>
                  </a:extLst>
                </p:cNvPr>
                <p:cNvSpPr/>
                <p:nvPr/>
              </p:nvSpPr>
              <p:spPr>
                <a:xfrm>
                  <a:off x="6606226" y="1306610"/>
                  <a:ext cx="2147299" cy="1394112"/>
                </a:xfrm>
                <a:prstGeom prst="roundRect">
                  <a:avLst>
                    <a:gd name="adj" fmla="val 6349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5" name="Shape 210">
                  <a:extLst>
                    <a:ext uri="{FF2B5EF4-FFF2-40B4-BE49-F238E27FC236}">
                      <a16:creationId xmlns:a16="http://schemas.microsoft.com/office/drawing/2014/main" id="{6FB40706-8F0F-43FD-AAE2-A8114CAE7A36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8161137" y="973573"/>
                  <a:ext cx="529015" cy="5145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BEFE34A-B15F-4860-A467-FD7CB088F88D}"/>
                    </a:ext>
                  </a:extLst>
                </p:cNvPr>
                <p:cNvSpPr txBox="1"/>
                <p:nvPr/>
              </p:nvSpPr>
              <p:spPr>
                <a:xfrm>
                  <a:off x="6609953" y="996577"/>
                  <a:ext cx="16327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Worker node 2</a:t>
                  </a:r>
                </a:p>
              </p:txBody>
            </p:sp>
            <p:pic>
              <p:nvPicPr>
                <p:cNvPr id="47" name="Shape 80">
                  <a:extLst>
                    <a:ext uri="{FF2B5EF4-FFF2-40B4-BE49-F238E27FC236}">
                      <a16:creationId xmlns:a16="http://schemas.microsoft.com/office/drawing/2014/main" id="{9A816642-C8D1-4344-AE09-B792E4643279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748587" y="1488131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" name="Shape 80">
                  <a:extLst>
                    <a:ext uri="{FF2B5EF4-FFF2-40B4-BE49-F238E27FC236}">
                      <a16:creationId xmlns:a16="http://schemas.microsoft.com/office/drawing/2014/main" id="{EEEA0CC5-1B00-4C5C-BD0C-81B6592482EB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7330309" y="1483423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" name="Shape 80">
                  <a:extLst>
                    <a:ext uri="{FF2B5EF4-FFF2-40B4-BE49-F238E27FC236}">
                      <a16:creationId xmlns:a16="http://schemas.microsoft.com/office/drawing/2014/main" id="{D88493F0-3E11-4C52-A42C-8DF18B23FB8A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748587" y="2012024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" name="Shape 80">
                  <a:extLst>
                    <a:ext uri="{FF2B5EF4-FFF2-40B4-BE49-F238E27FC236}">
                      <a16:creationId xmlns:a16="http://schemas.microsoft.com/office/drawing/2014/main" id="{1A337826-78D9-4DE9-8CD4-E743D9B6918C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7330309" y="2007316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" name="Shape 241">
                  <a:extLst>
                    <a:ext uri="{FF2B5EF4-FFF2-40B4-BE49-F238E27FC236}">
                      <a16:creationId xmlns:a16="http://schemas.microsoft.com/office/drawing/2014/main" id="{EE225E79-DF97-48FD-BDAC-80F1BD32D051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8161137" y="2191695"/>
                  <a:ext cx="467001" cy="4542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5A96799-DA3C-4AEE-9ADE-B278AB637AA2}"/>
                  </a:ext>
                </a:extLst>
              </p:cNvPr>
              <p:cNvGrpSpPr/>
              <p:nvPr/>
            </p:nvGrpSpPr>
            <p:grpSpPr>
              <a:xfrm>
                <a:off x="6485335" y="2977648"/>
                <a:ext cx="2147299" cy="1727150"/>
                <a:chOff x="5411686" y="981573"/>
                <a:chExt cx="2147299" cy="1727150"/>
              </a:xfrm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E872AEE6-2328-42E4-97E8-1026B30EE03E}"/>
                    </a:ext>
                  </a:extLst>
                </p:cNvPr>
                <p:cNvSpPr/>
                <p:nvPr/>
              </p:nvSpPr>
              <p:spPr>
                <a:xfrm>
                  <a:off x="5411686" y="1314611"/>
                  <a:ext cx="2147299" cy="1394112"/>
                </a:xfrm>
                <a:prstGeom prst="roundRect">
                  <a:avLst>
                    <a:gd name="adj" fmla="val 6349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4" name="Shape 210">
                  <a:extLst>
                    <a:ext uri="{FF2B5EF4-FFF2-40B4-BE49-F238E27FC236}">
                      <a16:creationId xmlns:a16="http://schemas.microsoft.com/office/drawing/2014/main" id="{5F6AD3A6-E4F5-4C94-8D18-C235314E43B7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966595" y="981573"/>
                  <a:ext cx="529015" cy="5145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8B9AE02-08CC-4F36-A7FF-6F8AE3826D0A}"/>
                    </a:ext>
                  </a:extLst>
                </p:cNvPr>
                <p:cNvSpPr txBox="1"/>
                <p:nvPr/>
              </p:nvSpPr>
              <p:spPr>
                <a:xfrm>
                  <a:off x="5415411" y="1004577"/>
                  <a:ext cx="16327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Worker node 3</a:t>
                  </a:r>
                </a:p>
              </p:txBody>
            </p:sp>
            <p:pic>
              <p:nvPicPr>
                <p:cNvPr id="56" name="Shape 80">
                  <a:extLst>
                    <a:ext uri="{FF2B5EF4-FFF2-40B4-BE49-F238E27FC236}">
                      <a16:creationId xmlns:a16="http://schemas.microsoft.com/office/drawing/2014/main" id="{2D1231E8-8031-411D-8CAF-FD0E23CBBF6E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554036" y="1496131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" name="Shape 80">
                  <a:extLst>
                    <a:ext uri="{FF2B5EF4-FFF2-40B4-BE49-F238E27FC236}">
                      <a16:creationId xmlns:a16="http://schemas.microsoft.com/office/drawing/2014/main" id="{D994FA7B-BC20-4E4C-AC36-BB8C3F7EEFA9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135758" y="1491424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" name="Shape 80">
                  <a:extLst>
                    <a:ext uri="{FF2B5EF4-FFF2-40B4-BE49-F238E27FC236}">
                      <a16:creationId xmlns:a16="http://schemas.microsoft.com/office/drawing/2014/main" id="{93DEAFF9-D2F8-46FA-8F81-987344063F48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554036" y="2020024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" name="Shape 80">
                  <a:extLst>
                    <a:ext uri="{FF2B5EF4-FFF2-40B4-BE49-F238E27FC236}">
                      <a16:creationId xmlns:a16="http://schemas.microsoft.com/office/drawing/2014/main" id="{181F61CF-96C6-4CF8-B248-7D23D9E2E978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135758" y="2015316"/>
                  <a:ext cx="416063" cy="4046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" name="Shape 241">
                  <a:extLst>
                    <a:ext uri="{FF2B5EF4-FFF2-40B4-BE49-F238E27FC236}">
                      <a16:creationId xmlns:a16="http://schemas.microsoft.com/office/drawing/2014/main" id="{201D1363-3BB5-4A72-BE1A-09C545F30593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966587" y="2199695"/>
                  <a:ext cx="467000" cy="4542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23181F7-0C37-4F16-A304-EF6CA3631894}"/>
                </a:ext>
              </a:extLst>
            </p:cNvPr>
            <p:cNvGrpSpPr/>
            <p:nvPr/>
          </p:nvGrpSpPr>
          <p:grpSpPr>
            <a:xfrm>
              <a:off x="4051234" y="5512843"/>
              <a:ext cx="4092635" cy="917453"/>
              <a:chOff x="3926083" y="5247372"/>
              <a:chExt cx="4092635" cy="91745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EEA7DD6-DDB0-41E9-8A46-FA149CD4E149}"/>
                  </a:ext>
                </a:extLst>
              </p:cNvPr>
              <p:cNvSpPr/>
              <p:nvPr/>
            </p:nvSpPr>
            <p:spPr>
              <a:xfrm>
                <a:off x="3926083" y="5247372"/>
                <a:ext cx="4092635" cy="917453"/>
              </a:xfrm>
              <a:prstGeom prst="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Shape 242">
                <a:extLst>
                  <a:ext uri="{FF2B5EF4-FFF2-40B4-BE49-F238E27FC236}">
                    <a16:creationId xmlns:a16="http://schemas.microsoft.com/office/drawing/2014/main" id="{213B89CA-8DD2-4042-9B63-201AB91D5B64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191835" y="5360425"/>
                <a:ext cx="689995" cy="6711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Shape 242">
                <a:extLst>
                  <a:ext uri="{FF2B5EF4-FFF2-40B4-BE49-F238E27FC236}">
                    <a16:creationId xmlns:a16="http://schemas.microsoft.com/office/drawing/2014/main" id="{08F2C5C1-1227-4557-BBC2-4F5A01184680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147582" y="5360425"/>
                <a:ext cx="689995" cy="6711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Shape 242">
                <a:extLst>
                  <a:ext uri="{FF2B5EF4-FFF2-40B4-BE49-F238E27FC236}">
                    <a16:creationId xmlns:a16="http://schemas.microsoft.com/office/drawing/2014/main" id="{F7086130-E7D7-4818-93CB-E2CDDF323EAD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103329" y="5360425"/>
                <a:ext cx="689995" cy="6711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Shape 242">
                <a:extLst>
                  <a:ext uri="{FF2B5EF4-FFF2-40B4-BE49-F238E27FC236}">
                    <a16:creationId xmlns:a16="http://schemas.microsoft.com/office/drawing/2014/main" id="{DC597CC4-D12F-4D0D-B124-E7932C10ADBB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059076" y="5360425"/>
                <a:ext cx="689995" cy="6711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26E117-C7E5-4674-8BB9-2B1EE3658F37}"/>
                </a:ext>
              </a:extLst>
            </p:cNvPr>
            <p:cNvSpPr txBox="1"/>
            <p:nvPr/>
          </p:nvSpPr>
          <p:spPr>
            <a:xfrm>
              <a:off x="3869305" y="4122948"/>
              <a:ext cx="1763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 Plane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1939A5-C0EE-43E0-8098-71B57212ED11}"/>
                </a:ext>
              </a:extLst>
            </p:cNvPr>
            <p:cNvSpPr txBox="1"/>
            <p:nvPr/>
          </p:nvSpPr>
          <p:spPr>
            <a:xfrm>
              <a:off x="9465464" y="4122557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Plane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37CC95-DC8D-4A63-9E68-FD6539F031E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H="1" flipV="1">
              <a:off x="3414894" y="4540223"/>
              <a:ext cx="1247089" cy="972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78D8CA9-2619-424F-A109-D675780034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1984" y="4540223"/>
              <a:ext cx="948501" cy="972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960ABC-06B3-4496-A075-A0DD973D3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3477" y="4540223"/>
              <a:ext cx="1118133" cy="972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36B6350-5DBA-4D0F-9D83-7AD2042D46CB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7487174" y="4540223"/>
              <a:ext cx="1128137" cy="944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3A66F672-F30E-4419-BBE0-15E7CDC00B91}"/>
                </a:ext>
              </a:extLst>
            </p:cNvPr>
            <p:cNvSpPr/>
            <p:nvPr/>
          </p:nvSpPr>
          <p:spPr>
            <a:xfrm>
              <a:off x="804231" y="524822"/>
              <a:ext cx="10421958" cy="4410735"/>
            </a:xfrm>
            <a:prstGeom prst="roundRect">
              <a:avLst>
                <a:gd name="adj" fmla="val 2567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Shape 640">
              <a:extLst>
                <a:ext uri="{FF2B5EF4-FFF2-40B4-BE49-F238E27FC236}">
                  <a16:creationId xmlns:a16="http://schemas.microsoft.com/office/drawing/2014/main" id="{774148D6-3B44-4106-A6AE-0ED5A6408D9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68294" y="146718"/>
              <a:ext cx="626475" cy="6097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0C28D57-0799-4EEC-8472-E3F0D16D24A6}"/>
                </a:ext>
              </a:extLst>
            </p:cNvPr>
            <p:cNvSpPr txBox="1"/>
            <p:nvPr/>
          </p:nvSpPr>
          <p:spPr>
            <a:xfrm>
              <a:off x="3073367" y="579132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62BB8D0-ED6A-4CEC-A80A-C2A7FF50D084}"/>
                </a:ext>
              </a:extLst>
            </p:cNvPr>
            <p:cNvSpPr txBox="1"/>
            <p:nvPr/>
          </p:nvSpPr>
          <p:spPr>
            <a:xfrm>
              <a:off x="1675719" y="189114"/>
              <a:ext cx="2494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Kubernetes (K8S)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046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AF4D28F6-3196-4926-8175-6DD31F495C18}"/>
              </a:ext>
            </a:extLst>
          </p:cNvPr>
          <p:cNvSpPr/>
          <p:nvPr/>
        </p:nvSpPr>
        <p:spPr>
          <a:xfrm>
            <a:off x="3121823" y="5643698"/>
            <a:ext cx="3267449" cy="622200"/>
          </a:xfrm>
          <a:prstGeom prst="roundRect">
            <a:avLst>
              <a:gd name="adj" fmla="val 13079"/>
            </a:avLst>
          </a:prstGeom>
          <a:solidFill>
            <a:schemeClr val="accent6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34073-D38C-4167-AED9-94886BCD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9A7DDD9-71C4-4731-A7D8-6069D735D4A2}"/>
              </a:ext>
            </a:extLst>
          </p:cNvPr>
          <p:cNvGrpSpPr/>
          <p:nvPr/>
        </p:nvGrpSpPr>
        <p:grpSpPr>
          <a:xfrm>
            <a:off x="247937" y="3180140"/>
            <a:ext cx="2736498" cy="1645726"/>
            <a:chOff x="339325" y="2858498"/>
            <a:chExt cx="2736498" cy="1645726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3EF037C-A7A7-4174-9B14-CFD4D3BF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619" y="2858498"/>
              <a:ext cx="1001667" cy="124561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440B5FE-9E1F-4F71-B2CF-F3BDB8829202}"/>
                </a:ext>
              </a:extLst>
            </p:cNvPr>
            <p:cNvCxnSpPr/>
            <p:nvPr/>
          </p:nvCxnSpPr>
          <p:spPr>
            <a:xfrm>
              <a:off x="1612994" y="2933809"/>
              <a:ext cx="1462829" cy="301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FABA3CE-F8B9-43F0-BA9F-AC7E537D7315}"/>
                </a:ext>
              </a:extLst>
            </p:cNvPr>
            <p:cNvCxnSpPr/>
            <p:nvPr/>
          </p:nvCxnSpPr>
          <p:spPr>
            <a:xfrm>
              <a:off x="1718190" y="3569200"/>
              <a:ext cx="1357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A0F29E2-CA39-4A19-881D-AB2CAFF56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8190" y="3829822"/>
              <a:ext cx="1357633" cy="337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FF3D86B6-9E00-4695-BEFD-1BBA6DBE6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70683" y="2992987"/>
              <a:ext cx="308815" cy="266056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7DA51FB0-8178-49FA-872A-45B873A9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76597" y="3437876"/>
              <a:ext cx="308815" cy="266056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ED970829-FAD4-482E-8C88-6376DA586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2511" y="3829245"/>
              <a:ext cx="308815" cy="26605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F19AD0-6C05-4D1C-BA7E-B87024B07CB0}"/>
                </a:ext>
              </a:extLst>
            </p:cNvPr>
            <p:cNvSpPr txBox="1"/>
            <p:nvPr/>
          </p:nvSpPr>
          <p:spPr>
            <a:xfrm>
              <a:off x="339325" y="4104114"/>
              <a:ext cx="1160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User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2AEB856-15E3-45DD-919F-392FBCE70710}"/>
              </a:ext>
            </a:extLst>
          </p:cNvPr>
          <p:cNvGrpSpPr/>
          <p:nvPr/>
        </p:nvGrpSpPr>
        <p:grpSpPr>
          <a:xfrm>
            <a:off x="3121823" y="692734"/>
            <a:ext cx="8811210" cy="5573164"/>
            <a:chOff x="3213211" y="371092"/>
            <a:chExt cx="8811210" cy="557316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241F1F7-4EE3-462A-86BD-C0F685155C58}"/>
                </a:ext>
              </a:extLst>
            </p:cNvPr>
            <p:cNvGrpSpPr/>
            <p:nvPr/>
          </p:nvGrpSpPr>
          <p:grpSpPr>
            <a:xfrm>
              <a:off x="3538866" y="2311925"/>
              <a:ext cx="3234169" cy="2192299"/>
              <a:chOff x="1501116" y="1863836"/>
              <a:chExt cx="3900222" cy="264378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50B8A6D-CED0-4AB1-9AB9-4A7954A8EBB1}"/>
                  </a:ext>
                </a:extLst>
              </p:cNvPr>
              <p:cNvSpPr/>
              <p:nvPr/>
            </p:nvSpPr>
            <p:spPr>
              <a:xfrm>
                <a:off x="2757139" y="2367663"/>
                <a:ext cx="1954635" cy="1592005"/>
              </a:xfrm>
              <a:prstGeom prst="roundRect">
                <a:avLst>
                  <a:gd name="adj" fmla="val 535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E1DB4533-AB75-469E-9A58-CBE1846FC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92733" y="2632995"/>
                <a:ext cx="1083448" cy="106133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60FB47-DD68-496A-A1FA-25479E184B5C}"/>
                  </a:ext>
                </a:extLst>
              </p:cNvPr>
              <p:cNvSpPr txBox="1"/>
              <p:nvPr/>
            </p:nvSpPr>
            <p:spPr>
              <a:xfrm>
                <a:off x="2067574" y="1863836"/>
                <a:ext cx="3333764" cy="371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[IP1 - 10.245.101.230]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EF4E83-B598-4B6C-9BF1-9227F442445F}"/>
                  </a:ext>
                </a:extLst>
              </p:cNvPr>
              <p:cNvSpPr txBox="1"/>
              <p:nvPr/>
            </p:nvSpPr>
            <p:spPr>
              <a:xfrm>
                <a:off x="3117289" y="4025114"/>
                <a:ext cx="1399200" cy="48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Service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A71AF90-CAC0-4C25-A4A9-2695E811BA3E}"/>
                  </a:ext>
                </a:extLst>
              </p:cNvPr>
              <p:cNvSpPr txBox="1"/>
              <p:nvPr/>
            </p:nvSpPr>
            <p:spPr>
              <a:xfrm>
                <a:off x="1501116" y="2739159"/>
                <a:ext cx="755493" cy="48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80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45A5B3-8BA7-4848-B268-B770212DED5E}"/>
                </a:ext>
              </a:extLst>
            </p:cNvPr>
            <p:cNvGrpSpPr/>
            <p:nvPr/>
          </p:nvGrpSpPr>
          <p:grpSpPr>
            <a:xfrm>
              <a:off x="7477469" y="895103"/>
              <a:ext cx="2764447" cy="4909230"/>
              <a:chOff x="6513861" y="633844"/>
              <a:chExt cx="2843215" cy="5049109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CC790775-9D27-49F3-9DC8-E1EE7C337670}"/>
                  </a:ext>
                </a:extLst>
              </p:cNvPr>
              <p:cNvSpPr/>
              <p:nvPr/>
            </p:nvSpPr>
            <p:spPr>
              <a:xfrm>
                <a:off x="6890273" y="1410323"/>
                <a:ext cx="2090393" cy="3952363"/>
              </a:xfrm>
              <a:prstGeom prst="roundRect">
                <a:avLst>
                  <a:gd name="adj" fmla="val 3702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9EC086B-C6A3-42BC-80F8-9D55B4383D04}"/>
                  </a:ext>
                </a:extLst>
              </p:cNvPr>
              <p:cNvGrpSpPr/>
              <p:nvPr/>
            </p:nvGrpSpPr>
            <p:grpSpPr>
              <a:xfrm>
                <a:off x="7092002" y="1682015"/>
                <a:ext cx="1686934" cy="1048624"/>
                <a:chOff x="7078533" y="1682015"/>
                <a:chExt cx="1686934" cy="1048624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61EA53FF-7C4D-4F7D-86FA-06565A2AA1C1}"/>
                    </a:ext>
                  </a:extLst>
                </p:cNvPr>
                <p:cNvSpPr/>
                <p:nvPr/>
              </p:nvSpPr>
              <p:spPr>
                <a:xfrm>
                  <a:off x="7664549" y="1682015"/>
                  <a:ext cx="1100918" cy="10486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Graphic 16">
                  <a:extLst>
                    <a:ext uri="{FF2B5EF4-FFF2-40B4-BE49-F238E27FC236}">
                      <a16:creationId xmlns:a16="http://schemas.microsoft.com/office/drawing/2014/main" id="{F6C2802E-8018-40CE-81B2-09D2C07C79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9071" y="1847859"/>
                  <a:ext cx="731874" cy="716937"/>
                </a:xfrm>
                <a:prstGeom prst="rect">
                  <a:avLst/>
                </a:prstGeom>
              </p:spPr>
            </p:pic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C2797A39-D3C2-4D62-BE05-A94E5C7F04E6}"/>
                    </a:ext>
                  </a:extLst>
                </p:cNvPr>
                <p:cNvSpPr/>
                <p:nvPr/>
              </p:nvSpPr>
              <p:spPr>
                <a:xfrm>
                  <a:off x="7078533" y="1682015"/>
                  <a:ext cx="586018" cy="35367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26C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8222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1D1F5BB-E9FA-4158-A690-B0623F04A8CE}"/>
                  </a:ext>
                </a:extLst>
              </p:cNvPr>
              <p:cNvGrpSpPr/>
              <p:nvPr/>
            </p:nvGrpSpPr>
            <p:grpSpPr>
              <a:xfrm>
                <a:off x="7092002" y="2875336"/>
                <a:ext cx="1686934" cy="1048625"/>
                <a:chOff x="7078533" y="1682014"/>
                <a:chExt cx="1686934" cy="1048625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3193C9FF-D0EF-4BB4-8769-16AB2FB480E5}"/>
                    </a:ext>
                  </a:extLst>
                </p:cNvPr>
                <p:cNvSpPr/>
                <p:nvPr/>
              </p:nvSpPr>
              <p:spPr>
                <a:xfrm>
                  <a:off x="7664549" y="1682015"/>
                  <a:ext cx="1100918" cy="10486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8815117A-89BB-41D4-B664-D2007FC59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9071" y="1847859"/>
                  <a:ext cx="731874" cy="716937"/>
                </a:xfrm>
                <a:prstGeom prst="rect">
                  <a:avLst/>
                </a:prstGeom>
              </p:spPr>
            </p:pic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36F4FE76-4189-4459-8725-DC7A6F7B5C93}"/>
                    </a:ext>
                  </a:extLst>
                </p:cNvPr>
                <p:cNvSpPr/>
                <p:nvPr/>
              </p:nvSpPr>
              <p:spPr>
                <a:xfrm>
                  <a:off x="7078533" y="1682014"/>
                  <a:ext cx="586018" cy="35367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26C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8222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8BD6FC7-183B-4F49-8722-5EDA646134C3}"/>
                  </a:ext>
                </a:extLst>
              </p:cNvPr>
              <p:cNvGrpSpPr/>
              <p:nvPr/>
            </p:nvGrpSpPr>
            <p:grpSpPr>
              <a:xfrm>
                <a:off x="7092002" y="4068659"/>
                <a:ext cx="1686934" cy="1048624"/>
                <a:chOff x="7078533" y="1682015"/>
                <a:chExt cx="1686934" cy="1048624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95AEE566-836C-4D20-B98A-EC59F9AED508}"/>
                    </a:ext>
                  </a:extLst>
                </p:cNvPr>
                <p:cNvSpPr/>
                <p:nvPr/>
              </p:nvSpPr>
              <p:spPr>
                <a:xfrm>
                  <a:off x="7664549" y="1682015"/>
                  <a:ext cx="1100918" cy="10486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E6624AE4-0B2D-4E7C-82F6-0A980B8F7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9071" y="1847859"/>
                  <a:ext cx="731874" cy="716937"/>
                </a:xfrm>
                <a:prstGeom prst="rect">
                  <a:avLst/>
                </a:prstGeom>
              </p:spPr>
            </p:pic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AB21F38E-5858-4A5E-B3EA-68FFFA7359ED}"/>
                    </a:ext>
                  </a:extLst>
                </p:cNvPr>
                <p:cNvSpPr/>
                <p:nvPr/>
              </p:nvSpPr>
              <p:spPr>
                <a:xfrm>
                  <a:off x="7078533" y="1682015"/>
                  <a:ext cx="586018" cy="35367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26C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8222</a:t>
                  </a:r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5F833718-5898-458E-A9BC-B3C513C9B6D4}"/>
                  </a:ext>
                </a:extLst>
              </p:cNvPr>
              <p:cNvSpPr/>
              <p:nvPr/>
            </p:nvSpPr>
            <p:spPr>
              <a:xfrm>
                <a:off x="6513861" y="1085316"/>
                <a:ext cx="2843215" cy="4597637"/>
              </a:xfrm>
              <a:prstGeom prst="roundRect">
                <a:avLst>
                  <a:gd name="adj" fmla="val 3141"/>
                </a:avLst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4298079A-CEE5-4183-AB8B-B42C9B49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465091" y="633844"/>
                <a:ext cx="718798" cy="704129"/>
              </a:xfrm>
              <a:prstGeom prst="rect">
                <a:avLst/>
              </a:prstGeom>
            </p:spPr>
          </p:pic>
        </p:grp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FA4179-FCF6-46C5-9F67-2C238691A27A}"/>
                </a:ext>
              </a:extLst>
            </p:cNvPr>
            <p:cNvSpPr/>
            <p:nvPr/>
          </p:nvSpPr>
          <p:spPr>
            <a:xfrm>
              <a:off x="3213211" y="741313"/>
              <a:ext cx="7206533" cy="5202943"/>
            </a:xfrm>
            <a:prstGeom prst="roundRect">
              <a:avLst>
                <a:gd name="adj" fmla="val 1520"/>
              </a:avLst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Shape 640">
              <a:extLst>
                <a:ext uri="{FF2B5EF4-FFF2-40B4-BE49-F238E27FC236}">
                  <a16:creationId xmlns:a16="http://schemas.microsoft.com/office/drawing/2014/main" id="{AF09A34E-A427-40CD-A865-7DB5FB72D0D3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532696" y="371092"/>
              <a:ext cx="626475" cy="60978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055C523-0581-44F2-894A-14173AFE929A}"/>
                </a:ext>
              </a:extLst>
            </p:cNvPr>
            <p:cNvCxnSpPr/>
            <p:nvPr/>
          </p:nvCxnSpPr>
          <p:spPr>
            <a:xfrm>
              <a:off x="3311362" y="3373911"/>
              <a:ext cx="10691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8A1A37-708D-45A9-B681-A217D3F63A0A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6201230" y="2075485"/>
              <a:ext cx="1838363" cy="1314294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21381B8-74EE-41D1-995B-C730C3899BFD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6201230" y="3259043"/>
              <a:ext cx="1838363" cy="130736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BA29FDD-118F-45C6-B991-5B755781844B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201230" y="3389779"/>
              <a:ext cx="1838363" cy="1016922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2E9A20C-BE40-43B1-B48C-D25B6C541BC5}"/>
                </a:ext>
              </a:extLst>
            </p:cNvPr>
            <p:cNvSpPr/>
            <p:nvPr/>
          </p:nvSpPr>
          <p:spPr>
            <a:xfrm rot="21368037">
              <a:off x="6712254" y="3164630"/>
              <a:ext cx="193410" cy="1487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07ABB37-5BD2-4D77-83B6-EC70C73F4A89}"/>
                </a:ext>
              </a:extLst>
            </p:cNvPr>
            <p:cNvSpPr/>
            <p:nvPr/>
          </p:nvSpPr>
          <p:spPr>
            <a:xfrm rot="19440785">
              <a:off x="6641461" y="2800772"/>
              <a:ext cx="199741" cy="1487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2771496-ACEE-4891-B29F-9810D745B63C}"/>
                </a:ext>
              </a:extLst>
            </p:cNvPr>
            <p:cNvSpPr/>
            <p:nvPr/>
          </p:nvSpPr>
          <p:spPr>
            <a:xfrm rot="1703262">
              <a:off x="6735133" y="3549254"/>
              <a:ext cx="200245" cy="1487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BB94729-261C-472D-B2AF-D079980E45E7}"/>
                </a:ext>
              </a:extLst>
            </p:cNvPr>
            <p:cNvSpPr txBox="1"/>
            <p:nvPr/>
          </p:nvSpPr>
          <p:spPr>
            <a:xfrm>
              <a:off x="7642082" y="944899"/>
              <a:ext cx="1786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Replica-set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B871583-6DBE-4864-A521-E75F0214D92E}"/>
                </a:ext>
              </a:extLst>
            </p:cNvPr>
            <p:cNvSpPr txBox="1"/>
            <p:nvPr/>
          </p:nvSpPr>
          <p:spPr>
            <a:xfrm>
              <a:off x="10561593" y="3187243"/>
              <a:ext cx="1462828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Container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04AE446-3260-4986-8FEB-0B71570D8DD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9679792" y="2424023"/>
              <a:ext cx="919360" cy="773951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0F080EA-CF1D-40B2-BCD0-181BE6A509AF}"/>
                </a:ext>
              </a:extLst>
            </p:cNvPr>
            <p:cNvCxnSpPr>
              <a:cxnSpLocks/>
              <a:stCxn id="26" idx="3"/>
              <a:endCxn id="74" idx="1"/>
            </p:cNvCxnSpPr>
            <p:nvPr/>
          </p:nvCxnSpPr>
          <p:spPr>
            <a:xfrm flipV="1">
              <a:off x="9679792" y="3371909"/>
              <a:ext cx="881801" cy="212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5A026CB-7ED0-4F07-9C57-01A7425FB31F}"/>
                </a:ext>
              </a:extLst>
            </p:cNvPr>
            <p:cNvCxnSpPr>
              <a:stCxn id="30" idx="3"/>
            </p:cNvCxnSpPr>
            <p:nvPr/>
          </p:nvCxnSpPr>
          <p:spPr>
            <a:xfrm flipV="1">
              <a:off x="9679792" y="3569200"/>
              <a:ext cx="881801" cy="1175348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A1315E-D7F9-409B-8394-6924FFB26078}"/>
                </a:ext>
              </a:extLst>
            </p:cNvPr>
            <p:cNvSpPr txBox="1"/>
            <p:nvPr/>
          </p:nvSpPr>
          <p:spPr>
            <a:xfrm>
              <a:off x="4159171" y="395013"/>
              <a:ext cx="3571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Kubernetes (K8S - Cluster)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87A8C04-1D2D-44B4-B063-C437DA8CA092}"/>
              </a:ext>
            </a:extLst>
          </p:cNvPr>
          <p:cNvSpPr txBox="1"/>
          <p:nvPr/>
        </p:nvSpPr>
        <p:spPr>
          <a:xfrm>
            <a:off x="327231" y="23106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Cluster IP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6B515C-2D4F-425E-AD94-A7EEE2525489}"/>
              </a:ext>
            </a:extLst>
          </p:cNvPr>
          <p:cNvSpPr/>
          <p:nvPr/>
        </p:nvSpPr>
        <p:spPr>
          <a:xfrm>
            <a:off x="3341437" y="5824263"/>
            <a:ext cx="199741" cy="148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D1B4A4B-6D0C-401B-B20D-11C63BF836F4}"/>
              </a:ext>
            </a:extLst>
          </p:cNvPr>
          <p:cNvSpPr txBox="1"/>
          <p:nvPr/>
        </p:nvSpPr>
        <p:spPr>
          <a:xfrm>
            <a:off x="3599860" y="5742678"/>
            <a:ext cx="3267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 = Order – Microservices</a:t>
            </a:r>
          </a:p>
          <a:p>
            <a:r>
              <a:rPr lang="en-US" sz="1400" b="1" dirty="0"/>
              <a:t>(App = O - M)</a:t>
            </a:r>
          </a:p>
        </p:txBody>
      </p:sp>
    </p:spTree>
    <p:extLst>
      <p:ext uri="{BB962C8B-B14F-4D97-AF65-F5344CB8AC3E}">
        <p14:creationId xmlns:p14="http://schemas.microsoft.com/office/powerpoint/2010/main" val="2439301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AF2F8-3B29-4588-979F-4F4D38FC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C8184-F627-4155-9F47-0CC02E9A289D}"/>
              </a:ext>
            </a:extLst>
          </p:cNvPr>
          <p:cNvSpPr txBox="1"/>
          <p:nvPr/>
        </p:nvSpPr>
        <p:spPr>
          <a:xfrm>
            <a:off x="272543" y="429553"/>
            <a:ext cx="5441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Implementation - Options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C4CBCF5-E851-4664-8D41-8719E175C50B}"/>
              </a:ext>
            </a:extLst>
          </p:cNvPr>
          <p:cNvGrpSpPr/>
          <p:nvPr/>
        </p:nvGrpSpPr>
        <p:grpSpPr>
          <a:xfrm>
            <a:off x="849883" y="1298226"/>
            <a:ext cx="10492234" cy="4738620"/>
            <a:chOff x="1112939" y="986319"/>
            <a:chExt cx="10492234" cy="4738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B5202FA-DF17-428E-9985-F7D4B8EE6741}"/>
                </a:ext>
              </a:extLst>
            </p:cNvPr>
            <p:cNvSpPr/>
            <p:nvPr/>
          </p:nvSpPr>
          <p:spPr>
            <a:xfrm>
              <a:off x="1112939" y="986319"/>
              <a:ext cx="10401452" cy="4738620"/>
            </a:xfrm>
            <a:prstGeom prst="roundRect">
              <a:avLst>
                <a:gd name="adj" fmla="val 3113"/>
              </a:avLst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A572D649-2A7D-4AB9-841A-53AD83F67E45}"/>
                </a:ext>
              </a:extLst>
            </p:cNvPr>
            <p:cNvSpPr/>
            <p:nvPr/>
          </p:nvSpPr>
          <p:spPr>
            <a:xfrm>
              <a:off x="1112939" y="986319"/>
              <a:ext cx="10401452" cy="518251"/>
            </a:xfrm>
            <a:prstGeom prst="round2SameRect">
              <a:avLst>
                <a:gd name="adj1" fmla="val 23979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1CA23D-4D76-46C7-A6E8-7BB0358B5281}"/>
                </a:ext>
              </a:extLst>
            </p:cNvPr>
            <p:cNvSpPr txBox="1"/>
            <p:nvPr/>
          </p:nvSpPr>
          <p:spPr>
            <a:xfrm>
              <a:off x="1629245" y="1060628"/>
              <a:ext cx="2166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Application (V1)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0FDDFC-E73E-4866-9845-F796C88B0561}"/>
                </a:ext>
              </a:extLst>
            </p:cNvPr>
            <p:cNvSpPr txBox="1"/>
            <p:nvPr/>
          </p:nvSpPr>
          <p:spPr>
            <a:xfrm>
              <a:off x="4213286" y="1060628"/>
              <a:ext cx="435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Container Orchestration (V2),(K8S)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2C3A66-0F6A-4777-90F2-512CFDE168B0}"/>
                </a:ext>
              </a:extLst>
            </p:cNvPr>
            <p:cNvSpPr txBox="1"/>
            <p:nvPr/>
          </p:nvSpPr>
          <p:spPr>
            <a:xfrm>
              <a:off x="9125030" y="1060628"/>
              <a:ext cx="1907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Serverless (V3)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E75ABF-092F-4FB1-97B5-360DAD911640}"/>
                </a:ext>
              </a:extLst>
            </p:cNvPr>
            <p:cNvCxnSpPr>
              <a:cxnSpLocks/>
            </p:cNvCxnSpPr>
            <p:nvPr/>
          </p:nvCxnSpPr>
          <p:spPr>
            <a:xfrm>
              <a:off x="4141879" y="986319"/>
              <a:ext cx="0" cy="473862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54B5CD-FF13-4057-8A3A-6763C153D9DE}"/>
                </a:ext>
              </a:extLst>
            </p:cNvPr>
            <p:cNvCxnSpPr>
              <a:cxnSpLocks/>
            </p:cNvCxnSpPr>
            <p:nvPr/>
          </p:nvCxnSpPr>
          <p:spPr>
            <a:xfrm>
              <a:off x="8643563" y="986319"/>
              <a:ext cx="0" cy="473862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52DA52-4ACB-4B82-8DF6-9ECABF764E80}"/>
                </a:ext>
              </a:extLst>
            </p:cNvPr>
            <p:cNvGrpSpPr/>
            <p:nvPr/>
          </p:nvGrpSpPr>
          <p:grpSpPr>
            <a:xfrm>
              <a:off x="1112939" y="1599714"/>
              <a:ext cx="2951671" cy="1994905"/>
              <a:chOff x="1112939" y="1599714"/>
              <a:chExt cx="2951671" cy="19949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D83D8-1BEB-4ECA-B596-F956EECC0C09}"/>
                  </a:ext>
                </a:extLst>
              </p:cNvPr>
              <p:cNvSpPr txBox="1"/>
              <p:nvPr/>
            </p:nvSpPr>
            <p:spPr>
              <a:xfrm>
                <a:off x="1469774" y="1599714"/>
                <a:ext cx="2594836" cy="1994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Spring Cloud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Netflix OSS components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Configuration service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Eureka SI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Ribbon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Cloud API Gateway</a:t>
                </a: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B40E50A5-EB44-4541-BC72-3A3D6AA6C425}"/>
                  </a:ext>
                </a:extLst>
              </p:cNvPr>
              <p:cNvSpPr/>
              <p:nvPr/>
            </p:nvSpPr>
            <p:spPr>
              <a:xfrm>
                <a:off x="1112939" y="1725584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F27F7AB-4059-426D-91A3-E345145E25FE}"/>
                </a:ext>
              </a:extLst>
            </p:cNvPr>
            <p:cNvGrpSpPr/>
            <p:nvPr/>
          </p:nvGrpSpPr>
          <p:grpSpPr>
            <a:xfrm>
              <a:off x="1112942" y="3722937"/>
              <a:ext cx="2951671" cy="379078"/>
              <a:chOff x="1112939" y="3424767"/>
              <a:chExt cx="2951671" cy="379078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6AA259B9-E79E-43CD-9489-478E5FA7ED49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01EFAA-95F7-491C-BCBA-08DF3A54D99A}"/>
                  </a:ext>
                </a:extLst>
              </p:cNvPr>
              <p:cNvSpPr txBox="1"/>
              <p:nvPr/>
            </p:nvSpPr>
            <p:spPr>
              <a:xfrm>
                <a:off x="1469774" y="3424767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On Prem / Cloud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9A4A93B-D10B-4A17-895E-DFCA6F9BC9A0}"/>
                </a:ext>
              </a:extLst>
            </p:cNvPr>
            <p:cNvGrpSpPr/>
            <p:nvPr/>
          </p:nvGrpSpPr>
          <p:grpSpPr>
            <a:xfrm>
              <a:off x="1112942" y="4140555"/>
              <a:ext cx="2951671" cy="379078"/>
              <a:chOff x="1112939" y="3424767"/>
              <a:chExt cx="2951671" cy="379078"/>
            </a:xfrm>
          </p:grpSpPr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47517457-A064-4B91-9602-4C08706F42D3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6B6D5-3FC4-4D69-BA8A-FAB6C116FD69}"/>
                  </a:ext>
                </a:extLst>
              </p:cNvPr>
              <p:cNvSpPr txBox="1"/>
              <p:nvPr/>
            </p:nvSpPr>
            <p:spPr>
              <a:xfrm>
                <a:off x="1469774" y="3424767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Application managed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6669B61-0A16-49A1-9A96-8D68B5EEE931}"/>
                </a:ext>
              </a:extLst>
            </p:cNvPr>
            <p:cNvGrpSpPr/>
            <p:nvPr/>
          </p:nvGrpSpPr>
          <p:grpSpPr>
            <a:xfrm>
              <a:off x="1112942" y="4573337"/>
              <a:ext cx="2951671" cy="379078"/>
              <a:chOff x="1112939" y="3424767"/>
              <a:chExt cx="2951671" cy="379078"/>
            </a:xfrm>
          </p:grpSpPr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A05665B9-4AF9-4797-A289-9CB74163C5B9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4E3450-2EF7-4672-BC40-4246D78666FC}"/>
                  </a:ext>
                </a:extLst>
              </p:cNvPr>
              <p:cNvSpPr txBox="1"/>
              <p:nvPr/>
            </p:nvSpPr>
            <p:spPr>
              <a:xfrm>
                <a:off x="1469774" y="3424767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No Dev-Ops needed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1C40CFC-0E3F-4730-A3C0-84128EBB905D}"/>
                </a:ext>
              </a:extLst>
            </p:cNvPr>
            <p:cNvGrpSpPr/>
            <p:nvPr/>
          </p:nvGrpSpPr>
          <p:grpSpPr>
            <a:xfrm>
              <a:off x="1112942" y="5006119"/>
              <a:ext cx="2951671" cy="379078"/>
              <a:chOff x="1112939" y="3424767"/>
              <a:chExt cx="2951671" cy="379078"/>
            </a:xfrm>
          </p:grpSpPr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E1406451-1647-44D1-B220-5BE2976B4385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AA4CA4-42BC-4B5D-BAA8-AD6BD3556DB5}"/>
                  </a:ext>
                </a:extLst>
              </p:cNvPr>
              <p:cNvSpPr txBox="1"/>
              <p:nvPr/>
            </p:nvSpPr>
            <p:spPr>
              <a:xfrm>
                <a:off x="1469774" y="3424767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Language dependent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CC6A4FD-C638-4E3D-ADCC-5C50FCE58786}"/>
                </a:ext>
              </a:extLst>
            </p:cNvPr>
            <p:cNvGrpSpPr/>
            <p:nvPr/>
          </p:nvGrpSpPr>
          <p:grpSpPr>
            <a:xfrm>
              <a:off x="4147173" y="1595061"/>
              <a:ext cx="2951671" cy="379078"/>
              <a:chOff x="1112939" y="3406839"/>
              <a:chExt cx="2951671" cy="379078"/>
            </a:xfrm>
          </p:grpSpPr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51CE1D73-CECE-4410-897B-E474734AD9BB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20479D7-902B-49F1-A4BA-01A2A3688E2D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Docker, RKT, Container D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E3080F1-C244-40E4-B801-F56DE5966FED}"/>
                </a:ext>
              </a:extLst>
            </p:cNvPr>
            <p:cNvGrpSpPr/>
            <p:nvPr/>
          </p:nvGrpSpPr>
          <p:grpSpPr>
            <a:xfrm>
              <a:off x="4147173" y="2086604"/>
              <a:ext cx="3777627" cy="379078"/>
              <a:chOff x="4147173" y="2086604"/>
              <a:chExt cx="3777627" cy="379078"/>
            </a:xfrm>
          </p:grpSpPr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8CFA1D2A-ACD6-4F17-A39F-F1FB66B53E3A}"/>
                  </a:ext>
                </a:extLst>
              </p:cNvPr>
              <p:cNvSpPr/>
              <p:nvPr/>
            </p:nvSpPr>
            <p:spPr>
              <a:xfrm>
                <a:off x="4147173" y="2232386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FFADFA-50A7-48B3-8650-7E322998FE0A}"/>
                  </a:ext>
                </a:extLst>
              </p:cNvPr>
              <p:cNvSpPr txBox="1"/>
              <p:nvPr/>
            </p:nvSpPr>
            <p:spPr>
              <a:xfrm>
                <a:off x="4504008" y="2086604"/>
                <a:ext cx="3420792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Light weight, Resource, Optimized 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DC6D171-4002-452F-B51A-BAD1353BE5F0}"/>
                </a:ext>
              </a:extLst>
            </p:cNvPr>
            <p:cNvGrpSpPr/>
            <p:nvPr/>
          </p:nvGrpSpPr>
          <p:grpSpPr>
            <a:xfrm>
              <a:off x="4147173" y="2573646"/>
              <a:ext cx="4345391" cy="379078"/>
              <a:chOff x="4147173" y="2573646"/>
              <a:chExt cx="4345391" cy="379078"/>
            </a:xfrm>
          </p:grpSpPr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4E8AA99C-D566-40A3-99B3-5BADAD0A1070}"/>
                  </a:ext>
                </a:extLst>
              </p:cNvPr>
              <p:cNvSpPr/>
              <p:nvPr/>
            </p:nvSpPr>
            <p:spPr>
              <a:xfrm>
                <a:off x="4147173" y="2719428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43DE16-08AE-451A-99B8-D7B6ADF47BFF}"/>
                  </a:ext>
                </a:extLst>
              </p:cNvPr>
              <p:cNvSpPr txBox="1"/>
              <p:nvPr/>
            </p:nvSpPr>
            <p:spPr>
              <a:xfrm>
                <a:off x="4504007" y="2573646"/>
                <a:ext cx="3988557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Concerns are pushed to the infrastructure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CD1BBE9-9AD6-4E87-9EF8-F89EBB7F6340}"/>
                </a:ext>
              </a:extLst>
            </p:cNvPr>
            <p:cNvGrpSpPr/>
            <p:nvPr/>
          </p:nvGrpSpPr>
          <p:grpSpPr>
            <a:xfrm>
              <a:off x="4147173" y="3060688"/>
              <a:ext cx="2951671" cy="379078"/>
              <a:chOff x="1112939" y="3406839"/>
              <a:chExt cx="2951671" cy="379078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3AB5AC66-5B2F-4875-A89B-7BDE9B6F1FC0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033EDC-6BF8-4E8E-A32A-E28D20FC8907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On Prem / Hybrid / Cloud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1BD008-70F6-4AF3-9C26-C542F41EA664}"/>
                </a:ext>
              </a:extLst>
            </p:cNvPr>
            <p:cNvGrpSpPr/>
            <p:nvPr/>
          </p:nvGrpSpPr>
          <p:grpSpPr>
            <a:xfrm>
              <a:off x="4147173" y="3529494"/>
              <a:ext cx="2951671" cy="379078"/>
              <a:chOff x="1112939" y="3406839"/>
              <a:chExt cx="2951671" cy="379078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714A229F-AD73-4D17-9A6C-415EA15F85A4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EC3361-4D85-4F5C-A43B-AF4BFD9A6868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Dev-Ops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0878903-B777-4955-9A41-8EB143929F96}"/>
                </a:ext>
              </a:extLst>
            </p:cNvPr>
            <p:cNvGrpSpPr/>
            <p:nvPr/>
          </p:nvGrpSpPr>
          <p:grpSpPr>
            <a:xfrm>
              <a:off x="4147173" y="4043220"/>
              <a:ext cx="2951671" cy="379078"/>
              <a:chOff x="1112939" y="3406839"/>
              <a:chExt cx="2951671" cy="379078"/>
            </a:xfrm>
          </p:grpSpPr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AD7BFA55-751C-4E99-BE84-56850B2007FE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DFEE186-A601-429B-B2F5-57B2FE142018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Polyglot microservices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1A886D-62D1-4575-B5BD-1CC61CE40EC4}"/>
                </a:ext>
              </a:extLst>
            </p:cNvPr>
            <p:cNvGrpSpPr/>
            <p:nvPr/>
          </p:nvGrpSpPr>
          <p:grpSpPr>
            <a:xfrm>
              <a:off x="8643563" y="1567570"/>
              <a:ext cx="2951671" cy="379078"/>
              <a:chOff x="1112939" y="3406839"/>
              <a:chExt cx="2951671" cy="379078"/>
            </a:xfrm>
          </p:grpSpPr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7609CBED-721E-4EFD-B592-E7CC79333F9F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517AEA-57E0-4364-94CB-5224C99D638C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Platform as a service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EF90D51-DFF6-41DA-B5EF-D1F556BC1DFB}"/>
                </a:ext>
              </a:extLst>
            </p:cNvPr>
            <p:cNvGrpSpPr/>
            <p:nvPr/>
          </p:nvGrpSpPr>
          <p:grpSpPr>
            <a:xfrm>
              <a:off x="8643563" y="2086604"/>
              <a:ext cx="2951671" cy="702244"/>
              <a:chOff x="1112939" y="3406839"/>
              <a:chExt cx="2951671" cy="702244"/>
            </a:xfrm>
          </p:grpSpPr>
          <p:sp>
            <p:nvSpPr>
              <p:cNvPr id="55" name="Arrow: Right 54">
                <a:extLst>
                  <a:ext uri="{FF2B5EF4-FFF2-40B4-BE49-F238E27FC236}">
                    <a16:creationId xmlns:a16="http://schemas.microsoft.com/office/drawing/2014/main" id="{FB41524E-2924-43B2-ABEB-B8611DB294BD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C99E511-39CE-4285-BCAC-61E622FC24CD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702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As an offering by cloud provide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A338A9C-7F08-40A6-A4D0-673FBCE035B1}"/>
                </a:ext>
              </a:extLst>
            </p:cNvPr>
            <p:cNvGrpSpPr/>
            <p:nvPr/>
          </p:nvGrpSpPr>
          <p:grpSpPr>
            <a:xfrm>
              <a:off x="8643563" y="2928393"/>
              <a:ext cx="2951671" cy="379078"/>
              <a:chOff x="1112939" y="3406839"/>
              <a:chExt cx="2951671" cy="379078"/>
            </a:xfrm>
          </p:grpSpPr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950928EA-0FFF-482E-898D-EFBFD3218B20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5626BDB-B438-4992-95F6-C93C55FF2F6D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Vendor </a:t>
                </a:r>
                <a:r>
                  <a:rPr lang="en-US" sz="1400" dirty="0" err="1"/>
                  <a:t>LockIn</a:t>
                </a:r>
                <a:endParaRPr lang="en-US" sz="1400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2780683-8241-481F-8BDD-F746B5982B64}"/>
                </a:ext>
              </a:extLst>
            </p:cNvPr>
            <p:cNvGrpSpPr/>
            <p:nvPr/>
          </p:nvGrpSpPr>
          <p:grpSpPr>
            <a:xfrm>
              <a:off x="8643563" y="3479008"/>
              <a:ext cx="2951671" cy="379078"/>
              <a:chOff x="1112939" y="3406839"/>
              <a:chExt cx="2951671" cy="379078"/>
            </a:xfrm>
          </p:grpSpPr>
          <p:sp>
            <p:nvSpPr>
              <p:cNvPr id="61" name="Arrow: Right 60">
                <a:extLst>
                  <a:ext uri="{FF2B5EF4-FFF2-40B4-BE49-F238E27FC236}">
                    <a16:creationId xmlns:a16="http://schemas.microsoft.com/office/drawing/2014/main" id="{14855A63-0592-4DC5-9218-BB5E20D7FB4D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FA758C5-6C7A-46EE-A3C0-978267FE0D21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No Dev-Ops needed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0242852-FAC6-4126-A97A-906373730516}"/>
                </a:ext>
              </a:extLst>
            </p:cNvPr>
            <p:cNvGrpSpPr/>
            <p:nvPr/>
          </p:nvGrpSpPr>
          <p:grpSpPr>
            <a:xfrm>
              <a:off x="8653502" y="4011773"/>
              <a:ext cx="2951671" cy="379078"/>
              <a:chOff x="1112939" y="3406839"/>
              <a:chExt cx="2951671" cy="379078"/>
            </a:xfrm>
          </p:grpSpPr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50E98F1C-60DC-480B-A792-C04CC4DA4E2C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7C6AFD2-DA08-45BF-BBDE-F8DD6EE622CF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No Control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E21EE4-338E-4D98-98BA-A8B99A62B653}"/>
                </a:ext>
              </a:extLst>
            </p:cNvPr>
            <p:cNvGrpSpPr/>
            <p:nvPr/>
          </p:nvGrpSpPr>
          <p:grpSpPr>
            <a:xfrm>
              <a:off x="8643563" y="4553231"/>
              <a:ext cx="2951671" cy="379078"/>
              <a:chOff x="1112939" y="3406839"/>
              <a:chExt cx="2951671" cy="379078"/>
            </a:xfrm>
          </p:grpSpPr>
          <p:sp>
            <p:nvSpPr>
              <p:cNvPr id="67" name="Arrow: Right 66">
                <a:extLst>
                  <a:ext uri="{FF2B5EF4-FFF2-40B4-BE49-F238E27FC236}">
                    <a16:creationId xmlns:a16="http://schemas.microsoft.com/office/drawing/2014/main" id="{AD698B1E-AB22-4A88-AA82-8589C95E73A4}"/>
                  </a:ext>
                </a:extLst>
              </p:cNvPr>
              <p:cNvSpPr/>
              <p:nvPr/>
            </p:nvSpPr>
            <p:spPr>
              <a:xfrm>
                <a:off x="1112939" y="3552621"/>
                <a:ext cx="318052" cy="153889"/>
              </a:xfrm>
              <a:prstGeom prst="rightArrow">
                <a:avLst>
                  <a:gd name="adj1" fmla="val 27994"/>
                  <a:gd name="adj2" fmla="val 967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A8E262-3388-4F26-99C5-A83972A25256}"/>
                  </a:ext>
                </a:extLst>
              </p:cNvPr>
              <p:cNvSpPr txBox="1"/>
              <p:nvPr/>
            </p:nvSpPr>
            <p:spPr>
              <a:xfrm>
                <a:off x="1469774" y="3406839"/>
                <a:ext cx="2594836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Improves Security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130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6BDA0-4A26-4B98-AE9E-ADE517B7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959B3A-2533-44C7-BC15-6BD9F35864E7}"/>
              </a:ext>
            </a:extLst>
          </p:cNvPr>
          <p:cNvGrpSpPr/>
          <p:nvPr/>
        </p:nvGrpSpPr>
        <p:grpSpPr>
          <a:xfrm>
            <a:off x="3156313" y="2601086"/>
            <a:ext cx="5879374" cy="2492473"/>
            <a:chOff x="2943261" y="2395603"/>
            <a:chExt cx="5879374" cy="249247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5924E9E-ED28-4A8E-8500-448E74265472}"/>
                </a:ext>
              </a:extLst>
            </p:cNvPr>
            <p:cNvSpPr/>
            <p:nvPr/>
          </p:nvSpPr>
          <p:spPr>
            <a:xfrm>
              <a:off x="2943261" y="2395603"/>
              <a:ext cx="1678436" cy="5285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Dev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69538A-2DDD-41D5-B029-127F8DE7ED8F}"/>
                </a:ext>
              </a:extLst>
            </p:cNvPr>
            <p:cNvSpPr/>
            <p:nvPr/>
          </p:nvSpPr>
          <p:spPr>
            <a:xfrm>
              <a:off x="5043730" y="2395603"/>
              <a:ext cx="1678436" cy="5285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Qa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9709B8-065F-4B7A-A558-0CA038E55F45}"/>
                </a:ext>
              </a:extLst>
            </p:cNvPr>
            <p:cNvSpPr/>
            <p:nvPr/>
          </p:nvSpPr>
          <p:spPr>
            <a:xfrm>
              <a:off x="7144199" y="2395603"/>
              <a:ext cx="1678436" cy="52850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Pro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DC52D0-B192-4A15-9C4E-0FB7E39CC35A}"/>
                </a:ext>
              </a:extLst>
            </p:cNvPr>
            <p:cNvSpPr/>
            <p:nvPr/>
          </p:nvSpPr>
          <p:spPr>
            <a:xfrm>
              <a:off x="5043730" y="4198143"/>
              <a:ext cx="1678437" cy="6899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Code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BB2BA0A-4D2A-4ACE-A556-36AF3038040D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3782479" y="2924110"/>
              <a:ext cx="2100470" cy="1274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58656D-4E87-455F-950F-AEF3C3E87040}"/>
                </a:ext>
              </a:extLst>
            </p:cNvPr>
            <p:cNvCxnSpPr>
              <a:cxnSpLocks/>
              <a:stCxn id="8" idx="0"/>
              <a:endCxn id="6" idx="2"/>
            </p:cNvCxnSpPr>
            <p:nvPr/>
          </p:nvCxnSpPr>
          <p:spPr>
            <a:xfrm flipH="1" flipV="1">
              <a:off x="5882948" y="2924110"/>
              <a:ext cx="1" cy="1274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E7CBC4-0BC4-4B85-8FDB-C2E3CE2F9486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5882949" y="2924110"/>
              <a:ext cx="2100468" cy="1274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2DCB3C-0F01-4CF2-883A-CB1CF478FC21}"/>
              </a:ext>
            </a:extLst>
          </p:cNvPr>
          <p:cNvSpPr txBox="1"/>
          <p:nvPr/>
        </p:nvSpPr>
        <p:spPr>
          <a:xfrm>
            <a:off x="4091284" y="803833"/>
            <a:ext cx="400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Application &amp; Profiles</a:t>
            </a:r>
          </a:p>
        </p:txBody>
      </p:sp>
    </p:spTree>
    <p:extLst>
      <p:ext uri="{BB962C8B-B14F-4D97-AF65-F5344CB8AC3E}">
        <p14:creationId xmlns:p14="http://schemas.microsoft.com/office/powerpoint/2010/main" val="496938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78CC-58A7-419D-ACE8-1DE2F707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E35920-436B-4C11-A254-EE3DB6BBA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978" y="2678985"/>
            <a:ext cx="1531278" cy="15000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CD04A5B-A4D4-45B8-A8ED-0DB1D3BD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1186" y="1525711"/>
            <a:ext cx="1111749" cy="10890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80F5465-B3AF-4958-89EE-67201E147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1186" y="2884469"/>
            <a:ext cx="1111749" cy="108906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CF2C216-1E53-4D05-AD48-E4C7E5A2C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1186" y="4243227"/>
            <a:ext cx="1111749" cy="108906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78E8C2D-084B-4D1B-A2A6-EBAD8ED372BE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3702935" y="2070241"/>
            <a:ext cx="12700" cy="2717516"/>
          </a:xfrm>
          <a:prstGeom prst="bentConnector3">
            <a:avLst>
              <a:gd name="adj1" fmla="val 4388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586B7E-D7F4-4334-A59F-76496D0C46B0}"/>
              </a:ext>
            </a:extLst>
          </p:cNvPr>
          <p:cNvCxnSpPr/>
          <p:nvPr/>
        </p:nvCxnSpPr>
        <p:spPr>
          <a:xfrm>
            <a:off x="4269781" y="3428999"/>
            <a:ext cx="1438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C115D433-75ED-4157-9AAE-036746A9A8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9065" y="1525710"/>
            <a:ext cx="1111749" cy="108906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536DE9C-4299-46E0-AF16-B966EA2AF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9065" y="2884469"/>
            <a:ext cx="1111749" cy="108906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05E8B4E-7BF6-4CA6-B171-CD58CAEF2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9065" y="4243228"/>
            <a:ext cx="1111749" cy="108906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5CB213-E885-4D0C-9A4F-4E59E6AF52E2}"/>
              </a:ext>
            </a:extLst>
          </p:cNvPr>
          <p:cNvCxnSpPr>
            <a:stCxn id="6" idx="3"/>
          </p:cNvCxnSpPr>
          <p:nvPr/>
        </p:nvCxnSpPr>
        <p:spPr>
          <a:xfrm flipV="1">
            <a:off x="7340256" y="2388740"/>
            <a:ext cx="1148809" cy="104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E52D98-44CF-4D5A-B6A6-F425368D230F}"/>
              </a:ext>
            </a:extLst>
          </p:cNvPr>
          <p:cNvCxnSpPr>
            <a:stCxn id="6" idx="3"/>
            <a:endCxn id="22" idx="1"/>
          </p:cNvCxnSpPr>
          <p:nvPr/>
        </p:nvCxnSpPr>
        <p:spPr>
          <a:xfrm>
            <a:off x="7340256" y="3428999"/>
            <a:ext cx="11488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7E5DF2-225D-4DC6-8AEC-A6FE94BC99B1}"/>
              </a:ext>
            </a:extLst>
          </p:cNvPr>
          <p:cNvCxnSpPr>
            <a:stCxn id="6" idx="3"/>
            <a:endCxn id="23" idx="1"/>
          </p:cNvCxnSpPr>
          <p:nvPr/>
        </p:nvCxnSpPr>
        <p:spPr>
          <a:xfrm>
            <a:off x="7340256" y="3428999"/>
            <a:ext cx="1148809" cy="135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6C11AF0-2398-4D18-BF10-161B5B3D5205}"/>
              </a:ext>
            </a:extLst>
          </p:cNvPr>
          <p:cNvSpPr txBox="1"/>
          <p:nvPr/>
        </p:nvSpPr>
        <p:spPr>
          <a:xfrm>
            <a:off x="5776161" y="1856327"/>
            <a:ext cx="15969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Cluster IP</a:t>
            </a:r>
          </a:p>
          <a:p>
            <a:pPr algn="ctr"/>
            <a:r>
              <a:rPr lang="en-US" sz="2200" dirty="0"/>
              <a:t>(Fixed IP)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D9451A-0EAC-4EE4-BF42-EFAFFBFD560F}"/>
              </a:ext>
            </a:extLst>
          </p:cNvPr>
          <p:cNvSpPr txBox="1"/>
          <p:nvPr/>
        </p:nvSpPr>
        <p:spPr>
          <a:xfrm>
            <a:off x="327231" y="231069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Server Side Load Balancer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DEB21-33C0-4343-83C1-B78E211FFA37}"/>
              </a:ext>
            </a:extLst>
          </p:cNvPr>
          <p:cNvCxnSpPr/>
          <p:nvPr/>
        </p:nvCxnSpPr>
        <p:spPr>
          <a:xfrm flipH="1">
            <a:off x="3784349" y="3428999"/>
            <a:ext cx="485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34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AF08-3538-468A-920E-F621F12A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126E0A5-8417-41E6-9DF4-B9039CF95BF3}"/>
              </a:ext>
            </a:extLst>
          </p:cNvPr>
          <p:cNvGrpSpPr/>
          <p:nvPr/>
        </p:nvGrpSpPr>
        <p:grpSpPr>
          <a:xfrm>
            <a:off x="2295640" y="1083180"/>
            <a:ext cx="1815872" cy="2843867"/>
            <a:chOff x="1209717" y="980709"/>
            <a:chExt cx="1815872" cy="284386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2C8E17C-D911-4E9F-9827-8CC4FC48F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3555" y="2439969"/>
              <a:ext cx="3620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1DD6AC2-E09C-4CF4-A6D7-0A5FF7667463}"/>
                </a:ext>
              </a:extLst>
            </p:cNvPr>
            <p:cNvGrpSpPr/>
            <p:nvPr/>
          </p:nvGrpSpPr>
          <p:grpSpPr>
            <a:xfrm>
              <a:off x="1209717" y="980709"/>
              <a:ext cx="1421127" cy="2843867"/>
              <a:chOff x="1223682" y="1680798"/>
              <a:chExt cx="1421127" cy="284386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F6D76C3-3388-4BF8-A2C7-862333943093}"/>
                  </a:ext>
                </a:extLst>
              </p:cNvPr>
              <p:cNvGrpSpPr/>
              <p:nvPr/>
            </p:nvGrpSpPr>
            <p:grpSpPr>
              <a:xfrm>
                <a:off x="1327595" y="2222989"/>
                <a:ext cx="1227608" cy="740437"/>
                <a:chOff x="1736333" y="1654139"/>
                <a:chExt cx="1669338" cy="1006868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79037ED-2786-4505-9F37-335BDD75878F}"/>
                    </a:ext>
                  </a:extLst>
                </p:cNvPr>
                <p:cNvSpPr/>
                <p:nvPr/>
              </p:nvSpPr>
              <p:spPr>
                <a:xfrm>
                  <a:off x="1736333" y="1654139"/>
                  <a:ext cx="1006867" cy="100686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3ABC5B16-DE58-41F4-86F3-277FE9C994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8529" y="1833096"/>
                  <a:ext cx="662473" cy="648953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87113ED-242F-4AA7-8357-971D97200190}"/>
                    </a:ext>
                  </a:extLst>
                </p:cNvPr>
                <p:cNvSpPr/>
                <p:nvPr/>
              </p:nvSpPr>
              <p:spPr>
                <a:xfrm>
                  <a:off x="2743199" y="1654139"/>
                  <a:ext cx="662472" cy="462337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6222</a:t>
                  </a: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4C1EE5-067F-48BE-A7AD-51B1D56E9358}"/>
                  </a:ext>
                </a:extLst>
              </p:cNvPr>
              <p:cNvSpPr txBox="1"/>
              <p:nvPr/>
            </p:nvSpPr>
            <p:spPr>
              <a:xfrm>
                <a:off x="2194662" y="4142128"/>
                <a:ext cx="358518" cy="373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O</a:t>
                </a: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900D39A-3CD3-45FF-8AC0-3B84419B1438}"/>
                  </a:ext>
                </a:extLst>
              </p:cNvPr>
              <p:cNvGrpSpPr/>
              <p:nvPr/>
            </p:nvGrpSpPr>
            <p:grpSpPr>
              <a:xfrm>
                <a:off x="1327595" y="2980004"/>
                <a:ext cx="1227608" cy="740437"/>
                <a:chOff x="1736333" y="1662265"/>
                <a:chExt cx="1669338" cy="1006868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C62DE50F-2150-4707-9511-121B8D2D9979}"/>
                    </a:ext>
                  </a:extLst>
                </p:cNvPr>
                <p:cNvSpPr/>
                <p:nvPr/>
              </p:nvSpPr>
              <p:spPr>
                <a:xfrm>
                  <a:off x="1736333" y="1662265"/>
                  <a:ext cx="1006867" cy="100686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5" name="Graphic 104">
                  <a:extLst>
                    <a:ext uri="{FF2B5EF4-FFF2-40B4-BE49-F238E27FC236}">
                      <a16:creationId xmlns:a16="http://schemas.microsoft.com/office/drawing/2014/main" id="{FDE84D12-1730-4AA7-996D-E78E34D6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8530" y="1849348"/>
                  <a:ext cx="662472" cy="648953"/>
                </a:xfrm>
                <a:prstGeom prst="rect">
                  <a:avLst/>
                </a:prstGeom>
              </p:spPr>
            </p:pic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1AB3F4F5-CB2F-4DC0-B0AB-B7BEED20FA6B}"/>
                    </a:ext>
                  </a:extLst>
                </p:cNvPr>
                <p:cNvSpPr/>
                <p:nvPr/>
              </p:nvSpPr>
              <p:spPr>
                <a:xfrm>
                  <a:off x="2743199" y="1670391"/>
                  <a:ext cx="662472" cy="462337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6222</a:t>
                  </a: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815D4DC-FE74-4168-B3C5-0334E0936BD8}"/>
                  </a:ext>
                </a:extLst>
              </p:cNvPr>
              <p:cNvGrpSpPr/>
              <p:nvPr/>
            </p:nvGrpSpPr>
            <p:grpSpPr>
              <a:xfrm>
                <a:off x="1327595" y="3741032"/>
                <a:ext cx="1227608" cy="740437"/>
                <a:chOff x="1736333" y="1686643"/>
                <a:chExt cx="1669338" cy="1006868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4BCD9BB-E05A-4DEB-BB03-E6B3765C0CB5}"/>
                    </a:ext>
                  </a:extLst>
                </p:cNvPr>
                <p:cNvSpPr/>
                <p:nvPr/>
              </p:nvSpPr>
              <p:spPr>
                <a:xfrm>
                  <a:off x="1736333" y="1686643"/>
                  <a:ext cx="1006867" cy="100686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9" name="Graphic 108">
                  <a:extLst>
                    <a:ext uri="{FF2B5EF4-FFF2-40B4-BE49-F238E27FC236}">
                      <a16:creationId xmlns:a16="http://schemas.microsoft.com/office/drawing/2014/main" id="{6A738F44-1675-46F0-A196-3D2B9DFB3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8530" y="1865601"/>
                  <a:ext cx="662472" cy="648953"/>
                </a:xfrm>
                <a:prstGeom prst="rect">
                  <a:avLst/>
                </a:prstGeom>
              </p:spPr>
            </p:pic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8DB755F-DCC4-41FB-BCA5-C9A2E36F6D59}"/>
                    </a:ext>
                  </a:extLst>
                </p:cNvPr>
                <p:cNvSpPr/>
                <p:nvPr/>
              </p:nvSpPr>
              <p:spPr>
                <a:xfrm>
                  <a:off x="2743199" y="1686643"/>
                  <a:ext cx="662472" cy="46233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6222</a:t>
                  </a:r>
                </a:p>
              </p:txBody>
            </p:sp>
          </p:grp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C434FAEC-221C-4FBD-8185-38CE8EC83B90}"/>
                  </a:ext>
                </a:extLst>
              </p:cNvPr>
              <p:cNvSpPr/>
              <p:nvPr/>
            </p:nvSpPr>
            <p:spPr>
              <a:xfrm>
                <a:off x="1223682" y="1983865"/>
                <a:ext cx="1421127" cy="2540800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25E3274-2968-4671-B452-03222A479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46267" y="1680798"/>
                <a:ext cx="501480" cy="491245"/>
              </a:xfrm>
              <a:prstGeom prst="rect">
                <a:avLst/>
              </a:prstGeom>
            </p:spPr>
          </p:pic>
        </p:grpSp>
        <p:cxnSp>
          <p:nvCxnSpPr>
            <p:cNvPr id="144" name="Connector: Elbow 143">
              <a:extLst>
                <a:ext uri="{FF2B5EF4-FFF2-40B4-BE49-F238E27FC236}">
                  <a16:creationId xmlns:a16="http://schemas.microsoft.com/office/drawing/2014/main" id="{76786331-3AD1-45BE-99D8-74A99337FB1B}"/>
                </a:ext>
              </a:extLst>
            </p:cNvPr>
            <p:cNvCxnSpPr>
              <a:cxnSpLocks/>
            </p:cNvCxnSpPr>
            <p:nvPr/>
          </p:nvCxnSpPr>
          <p:spPr>
            <a:xfrm>
              <a:off x="2650855" y="1692898"/>
              <a:ext cx="12700" cy="1494143"/>
            </a:xfrm>
            <a:prstGeom prst="bentConnector3">
              <a:avLst>
                <a:gd name="adj1" fmla="val 2964701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433F5E0-42CE-423C-834E-18D77437B578}"/>
              </a:ext>
            </a:extLst>
          </p:cNvPr>
          <p:cNvGrpSpPr/>
          <p:nvPr/>
        </p:nvGrpSpPr>
        <p:grpSpPr>
          <a:xfrm>
            <a:off x="4616317" y="2172439"/>
            <a:ext cx="1106853" cy="755864"/>
            <a:chOff x="3553262" y="2152898"/>
            <a:chExt cx="1106853" cy="755864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515482B-E587-4A8C-A040-90576B80D87A}"/>
                </a:ext>
              </a:extLst>
            </p:cNvPr>
            <p:cNvSpPr/>
            <p:nvPr/>
          </p:nvSpPr>
          <p:spPr>
            <a:xfrm>
              <a:off x="3553262" y="2152898"/>
              <a:ext cx="755863" cy="755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E48267C-2889-45DB-B68D-8994E55C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40838" y="2246401"/>
              <a:ext cx="580710" cy="568859"/>
            </a:xfrm>
            <a:prstGeom prst="rect">
              <a:avLst/>
            </a:prstGeom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6391D4F-BBAD-43DD-BFCD-B473B5922CE6}"/>
                </a:ext>
              </a:extLst>
            </p:cNvPr>
            <p:cNvSpPr/>
            <p:nvPr/>
          </p:nvSpPr>
          <p:spPr>
            <a:xfrm>
              <a:off x="4309124" y="2152898"/>
              <a:ext cx="350991" cy="2870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80</a:t>
              </a:r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539E60D-6FB8-4C8B-9C96-9AC64E256B93}"/>
              </a:ext>
            </a:extLst>
          </p:cNvPr>
          <p:cNvCxnSpPr/>
          <p:nvPr/>
        </p:nvCxnSpPr>
        <p:spPr>
          <a:xfrm flipH="1">
            <a:off x="4171800" y="2542440"/>
            <a:ext cx="422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92C77E8-53EA-469B-82F5-162B4D05E351}"/>
              </a:ext>
            </a:extLst>
          </p:cNvPr>
          <p:cNvGrpSpPr/>
          <p:nvPr/>
        </p:nvGrpSpPr>
        <p:grpSpPr>
          <a:xfrm>
            <a:off x="6911573" y="2172439"/>
            <a:ext cx="1104463" cy="755864"/>
            <a:chOff x="3204662" y="2152898"/>
            <a:chExt cx="1104463" cy="755864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44EB690-6AED-42B7-853D-735692FE3A94}"/>
                </a:ext>
              </a:extLst>
            </p:cNvPr>
            <p:cNvSpPr/>
            <p:nvPr/>
          </p:nvSpPr>
          <p:spPr>
            <a:xfrm>
              <a:off x="3553262" y="2152898"/>
              <a:ext cx="755863" cy="755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1951B969-7EA7-43A6-A626-53D002FF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40838" y="2246401"/>
              <a:ext cx="580710" cy="568859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DE98A03-8552-48FA-A72F-5030E6C5F07E}"/>
                </a:ext>
              </a:extLst>
            </p:cNvPr>
            <p:cNvSpPr/>
            <p:nvPr/>
          </p:nvSpPr>
          <p:spPr>
            <a:xfrm>
              <a:off x="3204662" y="2152898"/>
              <a:ext cx="350991" cy="2870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80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07AC0BC-5D24-4A4D-90D4-D06376E65609}"/>
              </a:ext>
            </a:extLst>
          </p:cNvPr>
          <p:cNvGrpSpPr/>
          <p:nvPr/>
        </p:nvGrpSpPr>
        <p:grpSpPr>
          <a:xfrm>
            <a:off x="8552605" y="1073395"/>
            <a:ext cx="1826069" cy="2913765"/>
            <a:chOff x="8320791" y="699428"/>
            <a:chExt cx="1826069" cy="2913765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E950F7CD-6362-4B77-B354-2B2A56422F0F}"/>
                </a:ext>
              </a:extLst>
            </p:cNvPr>
            <p:cNvGrpSpPr/>
            <p:nvPr/>
          </p:nvGrpSpPr>
          <p:grpSpPr>
            <a:xfrm>
              <a:off x="8828584" y="1247170"/>
              <a:ext cx="1227672" cy="740437"/>
              <a:chOff x="7304291" y="1521469"/>
              <a:chExt cx="1227672" cy="740437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9833309-A3A5-4827-896B-432C627A1817}"/>
                  </a:ext>
                </a:extLst>
              </p:cNvPr>
              <p:cNvSpPr/>
              <p:nvPr/>
            </p:nvSpPr>
            <p:spPr>
              <a:xfrm>
                <a:off x="7791527" y="1521469"/>
                <a:ext cx="740436" cy="74043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418AED55-8546-472A-8053-8D634E5AF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18158" y="1653072"/>
                <a:ext cx="487173" cy="477231"/>
              </a:xfrm>
              <a:prstGeom prst="rect">
                <a:avLst/>
              </a:prstGeom>
            </p:spPr>
          </p:pic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632067C-4374-480E-B41A-DA04707D4FCC}"/>
                  </a:ext>
                </a:extLst>
              </p:cNvPr>
              <p:cNvSpPr/>
              <p:nvPr/>
            </p:nvSpPr>
            <p:spPr>
              <a:xfrm>
                <a:off x="7304291" y="1521469"/>
                <a:ext cx="487173" cy="33999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8222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3470D8FA-9A87-4D28-B556-0D34CE54BAD5}"/>
                </a:ext>
              </a:extLst>
            </p:cNvPr>
            <p:cNvGrpSpPr/>
            <p:nvPr/>
          </p:nvGrpSpPr>
          <p:grpSpPr>
            <a:xfrm>
              <a:off x="8827836" y="2005535"/>
              <a:ext cx="1227672" cy="740437"/>
              <a:chOff x="7304291" y="1533421"/>
              <a:chExt cx="1227672" cy="740437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5F53DD6-2353-4B0F-98CF-E6B5B0639EB6}"/>
                  </a:ext>
                </a:extLst>
              </p:cNvPr>
              <p:cNvSpPr/>
              <p:nvPr/>
            </p:nvSpPr>
            <p:spPr>
              <a:xfrm>
                <a:off x="7791527" y="1533421"/>
                <a:ext cx="740436" cy="74043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C80B6963-BCC7-4F18-930D-A2630BDA6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18158" y="1665024"/>
                <a:ext cx="487173" cy="477231"/>
              </a:xfrm>
              <a:prstGeom prst="rect">
                <a:avLst/>
              </a:prstGeom>
            </p:spPr>
          </p:pic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5F5A3591-A170-4871-BC59-09CB9FE14514}"/>
                  </a:ext>
                </a:extLst>
              </p:cNvPr>
              <p:cNvSpPr/>
              <p:nvPr/>
            </p:nvSpPr>
            <p:spPr>
              <a:xfrm>
                <a:off x="7304291" y="1533421"/>
                <a:ext cx="487173" cy="33999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8222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B80B546-F712-4C9F-AAA8-5B69EEEC95C6}"/>
                </a:ext>
              </a:extLst>
            </p:cNvPr>
            <p:cNvGrpSpPr/>
            <p:nvPr/>
          </p:nvGrpSpPr>
          <p:grpSpPr>
            <a:xfrm>
              <a:off x="8827088" y="2763900"/>
              <a:ext cx="1227672" cy="740437"/>
              <a:chOff x="7304291" y="1545373"/>
              <a:chExt cx="1227672" cy="740437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12B3382B-D50C-46B5-A28C-4F326ED3D562}"/>
                  </a:ext>
                </a:extLst>
              </p:cNvPr>
              <p:cNvSpPr/>
              <p:nvPr/>
            </p:nvSpPr>
            <p:spPr>
              <a:xfrm>
                <a:off x="7791527" y="1545373"/>
                <a:ext cx="740436" cy="74043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3" name="Graphic 172">
                <a:extLst>
                  <a:ext uri="{FF2B5EF4-FFF2-40B4-BE49-F238E27FC236}">
                    <a16:creationId xmlns:a16="http://schemas.microsoft.com/office/drawing/2014/main" id="{B44FC2F8-323D-420F-8593-F13425682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18158" y="1676976"/>
                <a:ext cx="487173" cy="477231"/>
              </a:xfrm>
              <a:prstGeom prst="rect">
                <a:avLst/>
              </a:prstGeom>
            </p:spPr>
          </p:pic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C7D9005-40EC-4013-9F71-28B249051F0E}"/>
                  </a:ext>
                </a:extLst>
              </p:cNvPr>
              <p:cNvSpPr/>
              <p:nvPr/>
            </p:nvSpPr>
            <p:spPr>
              <a:xfrm>
                <a:off x="7304291" y="1545373"/>
                <a:ext cx="487173" cy="33999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8222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A3DAD63B-48F0-4FFC-8290-444E1E6E18E7}"/>
                </a:ext>
              </a:extLst>
            </p:cNvPr>
            <p:cNvGrpSpPr/>
            <p:nvPr/>
          </p:nvGrpSpPr>
          <p:grpSpPr>
            <a:xfrm rot="10800000">
              <a:off x="8320791" y="1425369"/>
              <a:ext cx="374734" cy="1494143"/>
              <a:chOff x="2803255" y="1845298"/>
              <a:chExt cx="374734" cy="1494143"/>
            </a:xfrm>
          </p:grpSpPr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C4B5AD29-DA4C-4FE9-AAEA-6CC533811F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15955" y="2592369"/>
                <a:ext cx="3620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6" name="Connector: Elbow 175">
                <a:extLst>
                  <a:ext uri="{FF2B5EF4-FFF2-40B4-BE49-F238E27FC236}">
                    <a16:creationId xmlns:a16="http://schemas.microsoft.com/office/drawing/2014/main" id="{5298A877-40B4-41CC-8F17-E7051071FB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3255" y="1845298"/>
                <a:ext cx="12700" cy="1494143"/>
              </a:xfrm>
              <a:prstGeom prst="bentConnector3">
                <a:avLst>
                  <a:gd name="adj1" fmla="val 2964701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DAEA565B-953D-4653-9730-919F98262D35}"/>
                </a:ext>
              </a:extLst>
            </p:cNvPr>
            <p:cNvSpPr/>
            <p:nvPr/>
          </p:nvSpPr>
          <p:spPr>
            <a:xfrm>
              <a:off x="8725733" y="1012280"/>
              <a:ext cx="1421127" cy="2540800"/>
            </a:xfrm>
            <a:prstGeom prst="roundRect">
              <a:avLst>
                <a:gd name="adj" fmla="val 5312"/>
              </a:avLst>
            </a:prstGeom>
            <a:noFill/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61CCF8BA-0205-4424-9B31-03CD94513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5352" y="699428"/>
              <a:ext cx="501480" cy="491245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8DB9478-DF88-4DB6-BDF2-5C4D863985E6}"/>
                </a:ext>
              </a:extLst>
            </p:cNvPr>
            <p:cNvSpPr txBox="1"/>
            <p:nvPr/>
          </p:nvSpPr>
          <p:spPr>
            <a:xfrm>
              <a:off x="8788224" y="3151528"/>
              <a:ext cx="282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I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DD47FF1-1DCF-4D3D-8F5E-627191E87468}"/>
              </a:ext>
            </a:extLst>
          </p:cNvPr>
          <p:cNvCxnSpPr>
            <a:cxnSpLocks/>
          </p:cNvCxnSpPr>
          <p:nvPr/>
        </p:nvCxnSpPr>
        <p:spPr>
          <a:xfrm>
            <a:off x="8040415" y="2546407"/>
            <a:ext cx="4487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6909EA6-DE86-4F06-8721-1D0579DA8D42}"/>
              </a:ext>
            </a:extLst>
          </p:cNvPr>
          <p:cNvGrpSpPr/>
          <p:nvPr/>
        </p:nvGrpSpPr>
        <p:grpSpPr>
          <a:xfrm>
            <a:off x="5977171" y="3144147"/>
            <a:ext cx="756368" cy="1036752"/>
            <a:chOff x="3552757" y="1872010"/>
            <a:chExt cx="756368" cy="103675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ED5A00A-3E7F-43FD-BE81-E475932D2869}"/>
                </a:ext>
              </a:extLst>
            </p:cNvPr>
            <p:cNvSpPr/>
            <p:nvPr/>
          </p:nvSpPr>
          <p:spPr>
            <a:xfrm>
              <a:off x="3553262" y="2152898"/>
              <a:ext cx="755863" cy="755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2308F020-415F-487D-BDA8-92B946FDA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40838" y="2246401"/>
              <a:ext cx="580710" cy="568859"/>
            </a:xfrm>
            <a:prstGeom prst="rect">
              <a:avLst/>
            </a:prstGeom>
          </p:spPr>
        </p:pic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F2C9A84-DE42-458A-A206-54FB21931A98}"/>
                </a:ext>
              </a:extLst>
            </p:cNvPr>
            <p:cNvSpPr/>
            <p:nvPr/>
          </p:nvSpPr>
          <p:spPr>
            <a:xfrm>
              <a:off x="3552757" y="1872010"/>
              <a:ext cx="350991" cy="2870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80</a:t>
              </a: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E7EAD63-983A-4F55-9762-D31B5CBEA0C1}"/>
              </a:ext>
            </a:extLst>
          </p:cNvPr>
          <p:cNvCxnSpPr>
            <a:cxnSpLocks/>
          </p:cNvCxnSpPr>
          <p:nvPr/>
        </p:nvCxnSpPr>
        <p:spPr>
          <a:xfrm>
            <a:off x="6368003" y="4196484"/>
            <a:ext cx="0" cy="437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E231819-87F5-4AC1-A67D-BCAF45ADAF70}"/>
              </a:ext>
            </a:extLst>
          </p:cNvPr>
          <p:cNvGrpSpPr/>
          <p:nvPr/>
        </p:nvGrpSpPr>
        <p:grpSpPr>
          <a:xfrm>
            <a:off x="4788672" y="4709547"/>
            <a:ext cx="2919761" cy="1738232"/>
            <a:chOff x="4516666" y="4335580"/>
            <a:chExt cx="2919761" cy="1738232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61D3EB55-2F4C-43BF-AB41-CFF31F0CD2A3}"/>
                </a:ext>
              </a:extLst>
            </p:cNvPr>
            <p:cNvGrpSpPr/>
            <p:nvPr/>
          </p:nvGrpSpPr>
          <p:grpSpPr>
            <a:xfrm>
              <a:off x="5075939" y="4932311"/>
              <a:ext cx="743102" cy="1027875"/>
              <a:chOff x="4341645" y="4114801"/>
              <a:chExt cx="743102" cy="1027875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5B4DD08D-E0BB-4EBA-A4C7-7ECBF9F3A02A}"/>
                  </a:ext>
                </a:extLst>
              </p:cNvPr>
              <p:cNvSpPr/>
              <p:nvPr/>
            </p:nvSpPr>
            <p:spPr>
              <a:xfrm>
                <a:off x="4344311" y="4402239"/>
                <a:ext cx="740436" cy="74043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4" name="Graphic 193">
                <a:extLst>
                  <a:ext uri="{FF2B5EF4-FFF2-40B4-BE49-F238E27FC236}">
                    <a16:creationId xmlns:a16="http://schemas.microsoft.com/office/drawing/2014/main" id="{473DC2F8-CABF-4770-994F-2D4243544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70942" y="4533842"/>
                <a:ext cx="487173" cy="477231"/>
              </a:xfrm>
              <a:prstGeom prst="rect">
                <a:avLst/>
              </a:prstGeom>
            </p:spPr>
          </p:pic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038E7917-06C5-4402-90D6-13BAC55DD9FE}"/>
                  </a:ext>
                </a:extLst>
              </p:cNvPr>
              <p:cNvSpPr/>
              <p:nvPr/>
            </p:nvSpPr>
            <p:spPr>
              <a:xfrm>
                <a:off x="4341645" y="4114801"/>
                <a:ext cx="531691" cy="2874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8080</a:t>
                </a: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DA9BC69A-E8F5-4D65-A88A-7DB1FFA502ED}"/>
                </a:ext>
              </a:extLst>
            </p:cNvPr>
            <p:cNvGrpSpPr/>
            <p:nvPr/>
          </p:nvGrpSpPr>
          <p:grpSpPr>
            <a:xfrm>
              <a:off x="5844857" y="4932311"/>
              <a:ext cx="743102" cy="1027875"/>
              <a:chOff x="4341645" y="4114801"/>
              <a:chExt cx="743102" cy="1027875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576CC78-7329-46CE-9580-4AD3C570D40D}"/>
                  </a:ext>
                </a:extLst>
              </p:cNvPr>
              <p:cNvSpPr/>
              <p:nvPr/>
            </p:nvSpPr>
            <p:spPr>
              <a:xfrm>
                <a:off x="4344311" y="4402239"/>
                <a:ext cx="740436" cy="74043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EA0B4F51-9351-4153-9D35-202D3D0D0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70942" y="4533842"/>
                <a:ext cx="487173" cy="477231"/>
              </a:xfrm>
              <a:prstGeom prst="rect">
                <a:avLst/>
              </a:prstGeom>
            </p:spPr>
          </p:pic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5778EDC-CB6C-4270-A5BF-B51D1DB77CCA}"/>
                  </a:ext>
                </a:extLst>
              </p:cNvPr>
              <p:cNvSpPr/>
              <p:nvPr/>
            </p:nvSpPr>
            <p:spPr>
              <a:xfrm>
                <a:off x="4341645" y="4114801"/>
                <a:ext cx="531691" cy="2874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8080</a:t>
                </a: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54467610-9E53-4C1D-AA53-C1CDEF7397C1}"/>
                </a:ext>
              </a:extLst>
            </p:cNvPr>
            <p:cNvGrpSpPr/>
            <p:nvPr/>
          </p:nvGrpSpPr>
          <p:grpSpPr>
            <a:xfrm>
              <a:off x="6623823" y="4932311"/>
              <a:ext cx="743102" cy="1027875"/>
              <a:chOff x="4351693" y="4114801"/>
              <a:chExt cx="743102" cy="1027875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F80DD79-64B2-447B-A9DF-AF873820BDF6}"/>
                  </a:ext>
                </a:extLst>
              </p:cNvPr>
              <p:cNvSpPr/>
              <p:nvPr/>
            </p:nvSpPr>
            <p:spPr>
              <a:xfrm>
                <a:off x="4354359" y="4402239"/>
                <a:ext cx="740436" cy="74043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3" name="Graphic 202">
                <a:extLst>
                  <a:ext uri="{FF2B5EF4-FFF2-40B4-BE49-F238E27FC236}">
                    <a16:creationId xmlns:a16="http://schemas.microsoft.com/office/drawing/2014/main" id="{AD68F15A-D3D1-48D1-9DBB-714F1A5DD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80990" y="4533842"/>
                <a:ext cx="487173" cy="477231"/>
              </a:xfrm>
              <a:prstGeom prst="rect">
                <a:avLst/>
              </a:prstGeom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8E0A8818-4AAC-4032-B153-EFEF616AA745}"/>
                  </a:ext>
                </a:extLst>
              </p:cNvPr>
              <p:cNvSpPr/>
              <p:nvPr/>
            </p:nvSpPr>
            <p:spPr>
              <a:xfrm>
                <a:off x="4351693" y="4114801"/>
                <a:ext cx="531691" cy="28743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8080</a:t>
                </a:r>
              </a:p>
            </p:txBody>
          </p:sp>
        </p:grpSp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3D05560A-AD77-4801-B028-D8B54226B294}"/>
                </a:ext>
              </a:extLst>
            </p:cNvPr>
            <p:cNvSpPr/>
            <p:nvPr/>
          </p:nvSpPr>
          <p:spPr>
            <a:xfrm rot="16200000">
              <a:off x="5439361" y="4038871"/>
              <a:ext cx="1313277" cy="2680855"/>
            </a:xfrm>
            <a:prstGeom prst="roundRect">
              <a:avLst>
                <a:gd name="adj" fmla="val 5312"/>
              </a:avLst>
            </a:prstGeom>
            <a:noFill/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Graphic 211">
              <a:extLst>
                <a:ext uri="{FF2B5EF4-FFF2-40B4-BE49-F238E27FC236}">
                  <a16:creationId xmlns:a16="http://schemas.microsoft.com/office/drawing/2014/main" id="{500FDBB5-0A42-4142-98A0-F44775DC3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6666" y="4888054"/>
              <a:ext cx="489328" cy="491245"/>
            </a:xfrm>
            <a:prstGeom prst="rect">
              <a:avLst/>
            </a:prstGeom>
          </p:spPr>
        </p:pic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05971A4-4A6F-4DE0-BF0D-F88316799B85}"/>
                </a:ext>
              </a:extLst>
            </p:cNvPr>
            <p:cNvGrpSpPr/>
            <p:nvPr/>
          </p:nvGrpSpPr>
          <p:grpSpPr>
            <a:xfrm rot="16200000">
              <a:off x="5908630" y="3775875"/>
              <a:ext cx="374734" cy="1494143"/>
              <a:chOff x="3617172" y="1573802"/>
              <a:chExt cx="374734" cy="1494143"/>
            </a:xfrm>
          </p:grpSpPr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66F57BF7-BD07-42C2-9935-09B548B1C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9872" y="2320873"/>
                <a:ext cx="3620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6" name="Connector: Elbow 215">
                <a:extLst>
                  <a:ext uri="{FF2B5EF4-FFF2-40B4-BE49-F238E27FC236}">
                    <a16:creationId xmlns:a16="http://schemas.microsoft.com/office/drawing/2014/main" id="{D7C4DC17-5AAF-4D16-8CC6-95A0CF7E5F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7172" y="1573802"/>
                <a:ext cx="12700" cy="1494143"/>
              </a:xfrm>
              <a:prstGeom prst="bentConnector3">
                <a:avLst>
                  <a:gd name="adj1" fmla="val 2964701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9AE2F90-1D32-47A2-BF63-70FADC5101C5}"/>
                </a:ext>
              </a:extLst>
            </p:cNvPr>
            <p:cNvSpPr txBox="1"/>
            <p:nvPr/>
          </p:nvSpPr>
          <p:spPr>
            <a:xfrm>
              <a:off x="4722242" y="5612147"/>
              <a:ext cx="37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S</a:t>
              </a:r>
            </a:p>
          </p:txBody>
        </p:sp>
      </p:grp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D63A7B5A-3842-4D2E-9E49-1FDE9394532B}"/>
              </a:ext>
            </a:extLst>
          </p:cNvPr>
          <p:cNvCxnSpPr>
            <a:stCxn id="152" idx="3"/>
            <a:endCxn id="159" idx="1"/>
          </p:cNvCxnSpPr>
          <p:nvPr/>
        </p:nvCxnSpPr>
        <p:spPr>
          <a:xfrm>
            <a:off x="5723170" y="2315975"/>
            <a:ext cx="11884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4619FBE-1CDC-484A-996A-794BBD715FD5}"/>
              </a:ext>
            </a:extLst>
          </p:cNvPr>
          <p:cNvCxnSpPr>
            <a:stCxn id="208" idx="3"/>
            <a:endCxn id="159" idx="2"/>
          </p:cNvCxnSpPr>
          <p:nvPr/>
        </p:nvCxnSpPr>
        <p:spPr>
          <a:xfrm flipV="1">
            <a:off x="6328162" y="2459510"/>
            <a:ext cx="758907" cy="8281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E90F781E-0799-4608-9AA1-ABB2143829ED}"/>
              </a:ext>
            </a:extLst>
          </p:cNvPr>
          <p:cNvCxnSpPr>
            <a:stCxn id="208" idx="0"/>
            <a:endCxn id="152" idx="2"/>
          </p:cNvCxnSpPr>
          <p:nvPr/>
        </p:nvCxnSpPr>
        <p:spPr>
          <a:xfrm flipH="1" flipV="1">
            <a:off x="5547675" y="2459510"/>
            <a:ext cx="604992" cy="6846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4" name="Rectangle: Rounded Corners 233">
            <a:extLst>
              <a:ext uri="{FF2B5EF4-FFF2-40B4-BE49-F238E27FC236}">
                <a16:creationId xmlns:a16="http://schemas.microsoft.com/office/drawing/2014/main" id="{BD432AEC-05C2-4CE7-8A9C-8A4A55B2EEFD}"/>
              </a:ext>
            </a:extLst>
          </p:cNvPr>
          <p:cNvSpPr/>
          <p:nvPr/>
        </p:nvSpPr>
        <p:spPr>
          <a:xfrm>
            <a:off x="1868990" y="753620"/>
            <a:ext cx="8943033" cy="5838092"/>
          </a:xfrm>
          <a:prstGeom prst="roundRect">
            <a:avLst>
              <a:gd name="adj" fmla="val 2498"/>
            </a:avLst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Shape 640">
            <a:extLst>
              <a:ext uri="{FF2B5EF4-FFF2-40B4-BE49-F238E27FC236}">
                <a16:creationId xmlns:a16="http://schemas.microsoft.com/office/drawing/2014/main" id="{23169624-FB0E-44A9-8511-CA21F57D64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34426" y="426475"/>
            <a:ext cx="556220" cy="54140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4C19D124-C5C7-4528-8427-3142A0EB9BF9}"/>
              </a:ext>
            </a:extLst>
          </p:cNvPr>
          <p:cNvSpPr txBox="1"/>
          <p:nvPr/>
        </p:nvSpPr>
        <p:spPr>
          <a:xfrm>
            <a:off x="9612989" y="221436"/>
            <a:ext cx="164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Kubernetes (K8S - Cluster)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D24B0E6-96F7-49DB-A19B-8075EB703AC0}"/>
              </a:ext>
            </a:extLst>
          </p:cNvPr>
          <p:cNvSpPr txBox="1"/>
          <p:nvPr/>
        </p:nvSpPr>
        <p:spPr>
          <a:xfrm>
            <a:off x="308947" y="212869"/>
            <a:ext cx="431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Service to Service Communication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768F7B06-65B5-4C8E-ADD0-A1E21999A6F0}"/>
              </a:ext>
            </a:extLst>
          </p:cNvPr>
          <p:cNvSpPr txBox="1"/>
          <p:nvPr/>
        </p:nvSpPr>
        <p:spPr>
          <a:xfrm>
            <a:off x="4539869" y="2939809"/>
            <a:ext cx="89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Service</a:t>
            </a:r>
          </a:p>
          <a:p>
            <a:pPr algn="ctr"/>
            <a:r>
              <a:rPr lang="en-US" sz="1400" dirty="0"/>
              <a:t>(svc)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EC642EE-D596-4D42-B854-8DB87B6A1299}"/>
              </a:ext>
            </a:extLst>
          </p:cNvPr>
          <p:cNvSpPr txBox="1"/>
          <p:nvPr/>
        </p:nvSpPr>
        <p:spPr>
          <a:xfrm>
            <a:off x="7226765" y="2893094"/>
            <a:ext cx="89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Service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C2354DA6-54F3-4324-B1AD-F1A219B28340}"/>
              </a:ext>
            </a:extLst>
          </p:cNvPr>
          <p:cNvSpPr txBox="1"/>
          <p:nvPr/>
        </p:nvSpPr>
        <p:spPr>
          <a:xfrm>
            <a:off x="6707615" y="3950630"/>
            <a:ext cx="89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Service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0EB7FC3-926D-463C-A52F-611FF366A945}"/>
              </a:ext>
            </a:extLst>
          </p:cNvPr>
          <p:cNvSpPr txBox="1"/>
          <p:nvPr/>
        </p:nvSpPr>
        <p:spPr>
          <a:xfrm>
            <a:off x="2919705" y="1091635"/>
            <a:ext cx="1593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Replica set (rs)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F479D6B-1412-492A-8167-BCDD31891237}"/>
              </a:ext>
            </a:extLst>
          </p:cNvPr>
          <p:cNvSpPr txBox="1"/>
          <p:nvPr/>
        </p:nvSpPr>
        <p:spPr>
          <a:xfrm>
            <a:off x="8638495" y="1103412"/>
            <a:ext cx="1230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Replica set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A03F5E8-3FD6-44EA-9D7F-F047335A3D2E}"/>
              </a:ext>
            </a:extLst>
          </p:cNvPr>
          <p:cNvSpPr txBox="1"/>
          <p:nvPr/>
        </p:nvSpPr>
        <p:spPr>
          <a:xfrm>
            <a:off x="3824994" y="5730813"/>
            <a:ext cx="1230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Replica set</a:t>
            </a: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D32FBE4C-58AB-44A7-87D1-BD80E0926216}"/>
              </a:ext>
            </a:extLst>
          </p:cNvPr>
          <p:cNvGrpSpPr/>
          <p:nvPr/>
        </p:nvGrpSpPr>
        <p:grpSpPr>
          <a:xfrm>
            <a:off x="308947" y="1752740"/>
            <a:ext cx="1462829" cy="325234"/>
            <a:chOff x="308947" y="1752740"/>
            <a:chExt cx="1462829" cy="325234"/>
          </a:xfrm>
        </p:grpSpPr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8D518594-B5C2-44DE-AC61-DF59748F3DD7}"/>
                </a:ext>
              </a:extLst>
            </p:cNvPr>
            <p:cNvCxnSpPr/>
            <p:nvPr/>
          </p:nvCxnSpPr>
          <p:spPr>
            <a:xfrm>
              <a:off x="308947" y="1752740"/>
              <a:ext cx="1462829" cy="301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5" name="Graphic 244">
              <a:extLst>
                <a:ext uri="{FF2B5EF4-FFF2-40B4-BE49-F238E27FC236}">
                  <a16:creationId xmlns:a16="http://schemas.microsoft.com/office/drawing/2014/main" id="{8FDBBB46-B8F2-4C32-9C16-CDCA6357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6636" y="1811918"/>
              <a:ext cx="308815" cy="266056"/>
            </a:xfrm>
            <a:prstGeom prst="rect">
              <a:avLst/>
            </a:prstGeom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ED98EA9-52D4-47C2-8376-3CC94A96CB35}"/>
              </a:ext>
            </a:extLst>
          </p:cNvPr>
          <p:cNvGrpSpPr/>
          <p:nvPr/>
        </p:nvGrpSpPr>
        <p:grpSpPr>
          <a:xfrm>
            <a:off x="243159" y="2394264"/>
            <a:ext cx="1462829" cy="325234"/>
            <a:chOff x="308947" y="1752740"/>
            <a:chExt cx="1462829" cy="325234"/>
          </a:xfrm>
        </p:grpSpPr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F621318E-ACCC-4520-87CE-C2B9C8728B52}"/>
                </a:ext>
              </a:extLst>
            </p:cNvPr>
            <p:cNvCxnSpPr/>
            <p:nvPr/>
          </p:nvCxnSpPr>
          <p:spPr>
            <a:xfrm>
              <a:off x="308947" y="1752740"/>
              <a:ext cx="1462829" cy="301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9" name="Graphic 248">
              <a:extLst>
                <a:ext uri="{FF2B5EF4-FFF2-40B4-BE49-F238E27FC236}">
                  <a16:creationId xmlns:a16="http://schemas.microsoft.com/office/drawing/2014/main" id="{5B0D1205-AA58-4940-B5A7-00FAA258A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6636" y="1811918"/>
              <a:ext cx="308815" cy="266056"/>
            </a:xfrm>
            <a:prstGeom prst="rect">
              <a:avLst/>
            </a:prstGeom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A388D11-0A18-41D3-B2A4-93357591F9BF}"/>
              </a:ext>
            </a:extLst>
          </p:cNvPr>
          <p:cNvGrpSpPr/>
          <p:nvPr/>
        </p:nvGrpSpPr>
        <p:grpSpPr>
          <a:xfrm rot="19628499">
            <a:off x="214373" y="4509325"/>
            <a:ext cx="1462829" cy="325234"/>
            <a:chOff x="308947" y="1752740"/>
            <a:chExt cx="1462829" cy="325234"/>
          </a:xfrm>
        </p:grpSpPr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FA56E47E-054A-44C8-BFE1-6265B29AAB18}"/>
                </a:ext>
              </a:extLst>
            </p:cNvPr>
            <p:cNvCxnSpPr/>
            <p:nvPr/>
          </p:nvCxnSpPr>
          <p:spPr>
            <a:xfrm>
              <a:off x="308947" y="1752740"/>
              <a:ext cx="1462829" cy="301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2" name="Graphic 251">
              <a:extLst>
                <a:ext uri="{FF2B5EF4-FFF2-40B4-BE49-F238E27FC236}">
                  <a16:creationId xmlns:a16="http://schemas.microsoft.com/office/drawing/2014/main" id="{813FA81C-DAA8-45E4-8894-E63672895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6636" y="1811918"/>
              <a:ext cx="308815" cy="266056"/>
            </a:xfrm>
            <a:prstGeom prst="rect">
              <a:avLst/>
            </a:prstGeom>
          </p:spPr>
        </p:pic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BCC71C2-3E4D-4B1C-86BF-1DE3AC75B581}"/>
              </a:ext>
            </a:extLst>
          </p:cNvPr>
          <p:cNvGrpSpPr/>
          <p:nvPr/>
        </p:nvGrpSpPr>
        <p:grpSpPr>
          <a:xfrm rot="19628499">
            <a:off x="265048" y="5057208"/>
            <a:ext cx="1462829" cy="325234"/>
            <a:chOff x="308947" y="1752740"/>
            <a:chExt cx="1462829" cy="325234"/>
          </a:xfrm>
        </p:grpSpPr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C0E1575A-477E-45D5-8FF0-69586E4E2BCE}"/>
                </a:ext>
              </a:extLst>
            </p:cNvPr>
            <p:cNvCxnSpPr/>
            <p:nvPr/>
          </p:nvCxnSpPr>
          <p:spPr>
            <a:xfrm>
              <a:off x="308947" y="1752740"/>
              <a:ext cx="1462829" cy="301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Graphic 257">
              <a:extLst>
                <a:ext uri="{FF2B5EF4-FFF2-40B4-BE49-F238E27FC236}">
                  <a16:creationId xmlns:a16="http://schemas.microsoft.com/office/drawing/2014/main" id="{8B21B2C8-3A16-43F4-9E70-0E32377C8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6636" y="1811918"/>
              <a:ext cx="308815" cy="266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653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0349D-AFBB-45D7-86F4-3E582BD8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936D8D8-DC3E-490B-8C56-FA811337140A}"/>
              </a:ext>
            </a:extLst>
          </p:cNvPr>
          <p:cNvGrpSpPr/>
          <p:nvPr/>
        </p:nvGrpSpPr>
        <p:grpSpPr>
          <a:xfrm>
            <a:off x="2764996" y="2350831"/>
            <a:ext cx="6662008" cy="2156338"/>
            <a:chOff x="2764996" y="2045719"/>
            <a:chExt cx="6662008" cy="2156338"/>
          </a:xfrm>
        </p:grpSpPr>
        <p:pic>
          <p:nvPicPr>
            <p:cNvPr id="5" name="Shape 739">
              <a:extLst>
                <a:ext uri="{FF2B5EF4-FFF2-40B4-BE49-F238E27FC236}">
                  <a16:creationId xmlns:a16="http://schemas.microsoft.com/office/drawing/2014/main" id="{4295BE9E-4F72-468B-ABA2-75795521106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15950" y="2437579"/>
              <a:ext cx="1399074" cy="1360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290A897-FA75-4480-8D12-BE0A54259C44}"/>
                </a:ext>
              </a:extLst>
            </p:cNvPr>
            <p:cNvSpPr/>
            <p:nvPr/>
          </p:nvSpPr>
          <p:spPr>
            <a:xfrm>
              <a:off x="2764996" y="2276552"/>
              <a:ext cx="1678436" cy="5285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Jump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707F18C-17A8-489D-873A-796451CCEBAE}"/>
                </a:ext>
              </a:extLst>
            </p:cNvPr>
            <p:cNvSpPr/>
            <p:nvPr/>
          </p:nvSpPr>
          <p:spPr>
            <a:xfrm>
              <a:off x="2764996" y="3374911"/>
              <a:ext cx="1678436" cy="5285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Mock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5C2C97B-34C8-42A1-B822-7580BF0F5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11057" y="2070340"/>
              <a:ext cx="1099820" cy="21021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73273C-EBE3-4EE3-8F84-6B93484B66C3}"/>
                </a:ext>
              </a:extLst>
            </p:cNvPr>
            <p:cNvSpPr txBox="1"/>
            <p:nvPr/>
          </p:nvSpPr>
          <p:spPr>
            <a:xfrm>
              <a:off x="6914716" y="2933320"/>
              <a:ext cx="119616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91F2DF-6F13-40BD-BC89-1D612BF6692A}"/>
                </a:ext>
              </a:extLst>
            </p:cNvPr>
            <p:cNvSpPr txBox="1"/>
            <p:nvPr/>
          </p:nvSpPr>
          <p:spPr>
            <a:xfrm>
              <a:off x="9009902" y="2045719"/>
              <a:ext cx="417102" cy="461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B154F2-6F82-4691-A25C-C0B393C1A161}"/>
                </a:ext>
              </a:extLst>
            </p:cNvPr>
            <p:cNvSpPr txBox="1"/>
            <p:nvPr/>
          </p:nvSpPr>
          <p:spPr>
            <a:xfrm>
              <a:off x="9009902" y="2610610"/>
              <a:ext cx="417102" cy="461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121A7-0A56-4570-BBEB-121F99DDECFC}"/>
                </a:ext>
              </a:extLst>
            </p:cNvPr>
            <p:cNvSpPr txBox="1"/>
            <p:nvPr/>
          </p:nvSpPr>
          <p:spPr>
            <a:xfrm>
              <a:off x="9009902" y="3175501"/>
              <a:ext cx="417102" cy="461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D8FFCA-4066-4BD3-BF64-76575CE21B80}"/>
                </a:ext>
              </a:extLst>
            </p:cNvPr>
            <p:cNvSpPr txBox="1"/>
            <p:nvPr/>
          </p:nvSpPr>
          <p:spPr>
            <a:xfrm>
              <a:off x="9009902" y="3740392"/>
              <a:ext cx="417102" cy="461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E15998C-0B86-477A-8ACA-01D14E06E38A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982309" y="2276552"/>
              <a:ext cx="1027593" cy="0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E420E4-B5AF-4F22-9808-349CFEC8990F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166340" y="2841443"/>
              <a:ext cx="8435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0313F5-D8C9-424E-A072-74F18DACEE90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166340" y="3405878"/>
              <a:ext cx="843562" cy="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A3E00B2-09CC-45A6-96E1-FFB2E67605EE}"/>
                </a:ext>
              </a:extLst>
            </p:cNvPr>
            <p:cNvCxnSpPr>
              <a:stCxn id="14" idx="1"/>
            </p:cNvCxnSpPr>
            <p:nvPr/>
          </p:nvCxnSpPr>
          <p:spPr>
            <a:xfrm flipH="1">
              <a:off x="7982309" y="3971225"/>
              <a:ext cx="1027593" cy="2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2F4B6F-198D-4868-89CC-8708CB68FA57}"/>
                </a:ext>
              </a:extLst>
            </p:cNvPr>
            <p:cNvCxnSpPr/>
            <p:nvPr/>
          </p:nvCxnSpPr>
          <p:spPr>
            <a:xfrm flipH="1" flipV="1">
              <a:off x="4520242" y="2610610"/>
              <a:ext cx="937403" cy="9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815B217-04C3-4FCF-B0CE-9FC40936B772}"/>
                </a:ext>
              </a:extLst>
            </p:cNvPr>
            <p:cNvCxnSpPr/>
            <p:nvPr/>
          </p:nvCxnSpPr>
          <p:spPr>
            <a:xfrm flipH="1">
              <a:off x="4520242" y="3302652"/>
              <a:ext cx="795708" cy="334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43ED56-1C46-4E2F-A896-68C19752BDD3}"/>
              </a:ext>
            </a:extLst>
          </p:cNvPr>
          <p:cNvSpPr txBox="1"/>
          <p:nvPr/>
        </p:nvSpPr>
        <p:spPr>
          <a:xfrm>
            <a:off x="4210478" y="1054919"/>
            <a:ext cx="361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Bottom Up approach</a:t>
            </a:r>
          </a:p>
        </p:txBody>
      </p:sp>
    </p:spTree>
    <p:extLst>
      <p:ext uri="{BB962C8B-B14F-4D97-AF65-F5344CB8AC3E}">
        <p14:creationId xmlns:p14="http://schemas.microsoft.com/office/powerpoint/2010/main" val="10836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643DE-3180-42A3-A799-B88E065D6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91A179-5D5B-450D-85C9-495A613F6085}"/>
              </a:ext>
            </a:extLst>
          </p:cNvPr>
          <p:cNvGrpSpPr/>
          <p:nvPr/>
        </p:nvGrpSpPr>
        <p:grpSpPr>
          <a:xfrm>
            <a:off x="2746890" y="2350831"/>
            <a:ext cx="6698219" cy="2156338"/>
            <a:chOff x="2728785" y="2350831"/>
            <a:chExt cx="6698219" cy="2156338"/>
          </a:xfrm>
        </p:grpSpPr>
        <p:pic>
          <p:nvPicPr>
            <p:cNvPr id="5" name="Shape 739">
              <a:extLst>
                <a:ext uri="{FF2B5EF4-FFF2-40B4-BE49-F238E27FC236}">
                  <a16:creationId xmlns:a16="http://schemas.microsoft.com/office/drawing/2014/main" id="{A0B5052D-8EB7-4EB6-A74B-94773F2E360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15950" y="2742691"/>
              <a:ext cx="1399074" cy="1360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657FDC1-791E-48B7-ACDF-E41FB51C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11057" y="2375452"/>
              <a:ext cx="1099820" cy="21021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E9523F-FFAC-499F-B7D4-5AB443AC16C5}"/>
                </a:ext>
              </a:extLst>
            </p:cNvPr>
            <p:cNvSpPr txBox="1"/>
            <p:nvPr/>
          </p:nvSpPr>
          <p:spPr>
            <a:xfrm>
              <a:off x="6914716" y="3238432"/>
              <a:ext cx="119616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Contract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DD506C-2734-414B-98E2-E24FBFF600E3}"/>
                </a:ext>
              </a:extLst>
            </p:cNvPr>
            <p:cNvSpPr txBox="1"/>
            <p:nvPr/>
          </p:nvSpPr>
          <p:spPr>
            <a:xfrm>
              <a:off x="9009902" y="2350831"/>
              <a:ext cx="417102" cy="461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A2BB1B-FEE9-4C4A-A96B-ABAB1F5BCBBD}"/>
                </a:ext>
              </a:extLst>
            </p:cNvPr>
            <p:cNvSpPr txBox="1"/>
            <p:nvPr/>
          </p:nvSpPr>
          <p:spPr>
            <a:xfrm>
              <a:off x="9009902" y="2915722"/>
              <a:ext cx="417102" cy="461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11365A-1BBD-4E28-A9D6-B489C996062A}"/>
                </a:ext>
              </a:extLst>
            </p:cNvPr>
            <p:cNvSpPr txBox="1"/>
            <p:nvPr/>
          </p:nvSpPr>
          <p:spPr>
            <a:xfrm>
              <a:off x="9009902" y="3480613"/>
              <a:ext cx="417102" cy="461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D5AFBD-5569-4C81-A350-21471A912D0D}"/>
                </a:ext>
              </a:extLst>
            </p:cNvPr>
            <p:cNvSpPr txBox="1"/>
            <p:nvPr/>
          </p:nvSpPr>
          <p:spPr>
            <a:xfrm>
              <a:off x="9009902" y="4045504"/>
              <a:ext cx="417102" cy="461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186AC6A-FBB1-4FC4-BC63-B8D3BFA5CB22}"/>
                </a:ext>
              </a:extLst>
            </p:cNvPr>
            <p:cNvSpPr/>
            <p:nvPr/>
          </p:nvSpPr>
          <p:spPr>
            <a:xfrm>
              <a:off x="2728785" y="3216359"/>
              <a:ext cx="1678436" cy="5285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Code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31DF9D3-E38C-4BD4-AF4D-FA066A595684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4407221" y="3480612"/>
              <a:ext cx="7985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5BE210-D338-4070-ADD9-A1DCF894F4DA}"/>
                </a:ext>
              </a:extLst>
            </p:cNvPr>
            <p:cNvCxnSpPr/>
            <p:nvPr/>
          </p:nvCxnSpPr>
          <p:spPr>
            <a:xfrm>
              <a:off x="7985156" y="2652665"/>
              <a:ext cx="914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81008A0-46E4-45AD-804E-E13411BE172A}"/>
                </a:ext>
              </a:extLst>
            </p:cNvPr>
            <p:cNvCxnSpPr/>
            <p:nvPr/>
          </p:nvCxnSpPr>
          <p:spPr>
            <a:xfrm>
              <a:off x="8110877" y="3146554"/>
              <a:ext cx="7886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B37813-DCC9-4CF2-B6F5-6F86730A7B79}"/>
                </a:ext>
              </a:extLst>
            </p:cNvPr>
            <p:cNvCxnSpPr/>
            <p:nvPr/>
          </p:nvCxnSpPr>
          <p:spPr>
            <a:xfrm>
              <a:off x="8110877" y="3711445"/>
              <a:ext cx="7886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BC8215E-7747-4F03-9DBC-0BB820EBBE86}"/>
                </a:ext>
              </a:extLst>
            </p:cNvPr>
            <p:cNvCxnSpPr>
              <a:cxnSpLocks/>
            </p:cNvCxnSpPr>
            <p:nvPr/>
          </p:nvCxnSpPr>
          <p:spPr>
            <a:xfrm>
              <a:off x="7921782" y="4276336"/>
              <a:ext cx="977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361AD5E-ED9A-4692-882B-D44CC3FDA7DE}"/>
              </a:ext>
            </a:extLst>
          </p:cNvPr>
          <p:cNvSpPr txBox="1"/>
          <p:nvPr/>
        </p:nvSpPr>
        <p:spPr>
          <a:xfrm>
            <a:off x="4228583" y="1043917"/>
            <a:ext cx="361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Top Down approach</a:t>
            </a:r>
          </a:p>
        </p:txBody>
      </p:sp>
    </p:spTree>
    <p:extLst>
      <p:ext uri="{BB962C8B-B14F-4D97-AF65-F5344CB8AC3E}">
        <p14:creationId xmlns:p14="http://schemas.microsoft.com/office/powerpoint/2010/main" val="307161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185A-5E93-4DB9-9884-D27F4282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20927E-52B1-4D6E-8EAD-EB9ADDD46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765" y="1647010"/>
            <a:ext cx="897182" cy="87887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5472CFF-8A50-485C-9E6B-05A963D1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765" y="3005768"/>
            <a:ext cx="897182" cy="87887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A797E83-C4D8-4B63-B079-613B4002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765" y="4364526"/>
            <a:ext cx="897182" cy="878872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0A615E9-F857-4EDC-9B93-08C2D4BF54FB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683947" y="2086446"/>
            <a:ext cx="12700" cy="2717516"/>
          </a:xfrm>
          <a:prstGeom prst="bentConnector3">
            <a:avLst>
              <a:gd name="adj1" fmla="val 61120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DA68A9-C3C1-4D4B-B853-B01B4906DA96}"/>
              </a:ext>
            </a:extLst>
          </p:cNvPr>
          <p:cNvCxnSpPr>
            <a:cxnSpLocks/>
          </p:cNvCxnSpPr>
          <p:nvPr/>
        </p:nvCxnSpPr>
        <p:spPr>
          <a:xfrm flipH="1">
            <a:off x="1779606" y="3335680"/>
            <a:ext cx="685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5A2DE7-A9D4-47A5-B76F-0B0F0819D281}"/>
              </a:ext>
            </a:extLst>
          </p:cNvPr>
          <p:cNvGrpSpPr/>
          <p:nvPr/>
        </p:nvGrpSpPr>
        <p:grpSpPr>
          <a:xfrm>
            <a:off x="3137262" y="2689893"/>
            <a:ext cx="1224085" cy="1239746"/>
            <a:chOff x="3312060" y="2489703"/>
            <a:chExt cx="1516833" cy="153624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51914C-998F-4BED-B228-D5ED96CD2F95}"/>
                </a:ext>
              </a:extLst>
            </p:cNvPr>
            <p:cNvSpPr/>
            <p:nvPr/>
          </p:nvSpPr>
          <p:spPr>
            <a:xfrm>
              <a:off x="3312060" y="2489703"/>
              <a:ext cx="1516833" cy="1536240"/>
            </a:xfrm>
            <a:prstGeom prst="roundRect">
              <a:avLst>
                <a:gd name="adj" fmla="val 999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Shape 121">
              <a:extLst>
                <a:ext uri="{FF2B5EF4-FFF2-40B4-BE49-F238E27FC236}">
                  <a16:creationId xmlns:a16="http://schemas.microsoft.com/office/drawing/2014/main" id="{C19C3D0D-C41C-4567-96C8-B8B9E4730BE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0647" y="2713293"/>
              <a:ext cx="1119658" cy="10890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F46C92-7254-44DC-88F1-0A75A7FDFCB2}"/>
              </a:ext>
            </a:extLst>
          </p:cNvPr>
          <p:cNvCxnSpPr>
            <a:cxnSpLocks/>
          </p:cNvCxnSpPr>
          <p:nvPr/>
        </p:nvCxnSpPr>
        <p:spPr>
          <a:xfrm>
            <a:off x="2465359" y="3346417"/>
            <a:ext cx="4557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367FC6E-FC25-4AF8-B4FD-5D619367D805}"/>
              </a:ext>
            </a:extLst>
          </p:cNvPr>
          <p:cNvGrpSpPr/>
          <p:nvPr/>
        </p:nvGrpSpPr>
        <p:grpSpPr>
          <a:xfrm>
            <a:off x="5078619" y="724950"/>
            <a:ext cx="6828864" cy="2289131"/>
            <a:chOff x="5253417" y="628650"/>
            <a:chExt cx="6828864" cy="228913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4D72CC-1523-40FF-B901-AD89519BEA14}"/>
                </a:ext>
              </a:extLst>
            </p:cNvPr>
            <p:cNvSpPr/>
            <p:nvPr/>
          </p:nvSpPr>
          <p:spPr>
            <a:xfrm>
              <a:off x="5253417" y="628650"/>
              <a:ext cx="5087107" cy="22891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A3B178-F3FB-4060-982F-AD5AEA950941}"/>
                </a:ext>
              </a:extLst>
            </p:cNvPr>
            <p:cNvSpPr txBox="1"/>
            <p:nvPr/>
          </p:nvSpPr>
          <p:spPr>
            <a:xfrm>
              <a:off x="5474525" y="786011"/>
              <a:ext cx="897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Service</a:t>
              </a:r>
            </a:p>
            <a:p>
              <a:pPr algn="ctr"/>
              <a:r>
                <a:rPr lang="en-US" sz="1400" dirty="0"/>
                <a:t>(svc)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61ECC856-2EF4-4DE6-9085-10C6BD6F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61460" y="1285409"/>
              <a:ext cx="897183" cy="878874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C8F87BAB-25CF-4C13-8A5D-10D05A53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65358" y="1493256"/>
              <a:ext cx="727950" cy="713095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CEA08815-1A70-432C-B5B1-5B2245117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55958" y="1493255"/>
              <a:ext cx="727950" cy="713095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FAA55842-7FFA-4CE3-BF5F-ED847C78E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46558" y="1493254"/>
              <a:ext cx="727950" cy="713095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9478336-5739-4F46-BF38-F021441F35A2}"/>
                </a:ext>
              </a:extLst>
            </p:cNvPr>
            <p:cNvSpPr/>
            <p:nvPr/>
          </p:nvSpPr>
          <p:spPr>
            <a:xfrm rot="16200000">
              <a:off x="7951526" y="277790"/>
              <a:ext cx="1336816" cy="3056114"/>
            </a:xfrm>
            <a:prstGeom prst="roundRect">
              <a:avLst>
                <a:gd name="adj" fmla="val 5312"/>
              </a:avLst>
            </a:prstGeom>
            <a:noFill/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DEEE03F-EDB8-4366-B544-6EEB2C36A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66447" y="757797"/>
              <a:ext cx="608061" cy="59565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778D544-E729-49EB-9352-53A469195DD0}"/>
                </a:ext>
              </a:extLst>
            </p:cNvPr>
            <p:cNvSpPr txBox="1"/>
            <p:nvPr/>
          </p:nvSpPr>
          <p:spPr>
            <a:xfrm>
              <a:off x="7901280" y="826270"/>
              <a:ext cx="1593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Replica set (rs)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8F46F2-7BED-43BD-A32E-7C39977AB530}"/>
                </a:ext>
              </a:extLst>
            </p:cNvPr>
            <p:cNvSpPr txBox="1"/>
            <p:nvPr/>
          </p:nvSpPr>
          <p:spPr>
            <a:xfrm>
              <a:off x="7104290" y="1134047"/>
              <a:ext cx="796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Order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B1A1E4-E1FF-42C6-822E-829A2BE428F6}"/>
                </a:ext>
              </a:extLst>
            </p:cNvPr>
            <p:cNvSpPr txBox="1"/>
            <p:nvPr/>
          </p:nvSpPr>
          <p:spPr>
            <a:xfrm>
              <a:off x="10331277" y="1680524"/>
              <a:ext cx="1751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Private Subnet</a:t>
              </a:r>
            </a:p>
          </p:txBody>
        </p: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0C429FAB-FDFA-4DC5-BA01-13C0F42DFE97}"/>
                </a:ext>
              </a:extLst>
            </p:cNvPr>
            <p:cNvCxnSpPr>
              <a:cxnSpLocks/>
              <a:stCxn id="43" idx="2"/>
              <a:endCxn id="48" idx="2"/>
            </p:cNvCxnSpPr>
            <p:nvPr/>
          </p:nvCxnSpPr>
          <p:spPr>
            <a:xfrm rot="16200000" flipH="1">
              <a:off x="7739259" y="335075"/>
              <a:ext cx="42066" cy="3700481"/>
            </a:xfrm>
            <a:prstGeom prst="bentConnector3">
              <a:avLst>
                <a:gd name="adj1" fmla="val 1551281"/>
              </a:avLst>
            </a:prstGeom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F099265-5DAB-4BBB-A893-FCCB443A7804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6331748" y="1724846"/>
              <a:ext cx="1297585" cy="481505"/>
            </a:xfrm>
            <a:prstGeom prst="bentConnector4">
              <a:avLst>
                <a:gd name="adj1" fmla="val 35975"/>
                <a:gd name="adj2" fmla="val 169818"/>
              </a:avLst>
            </a:prstGeom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7917E12D-110D-4C4E-83D3-47C471F4D246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6164132" y="2098583"/>
              <a:ext cx="2455801" cy="107767"/>
            </a:xfrm>
            <a:prstGeom prst="bentConnector4">
              <a:avLst>
                <a:gd name="adj1" fmla="val 11706"/>
                <a:gd name="adj2" fmla="val 531734"/>
              </a:avLst>
            </a:prstGeom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9285B7-4170-41E7-A8EA-E11130FF8575}"/>
              </a:ext>
            </a:extLst>
          </p:cNvPr>
          <p:cNvGrpSpPr/>
          <p:nvPr/>
        </p:nvGrpSpPr>
        <p:grpSpPr>
          <a:xfrm>
            <a:off x="5078619" y="3843918"/>
            <a:ext cx="6875772" cy="2289131"/>
            <a:chOff x="5253417" y="628650"/>
            <a:chExt cx="6875772" cy="2289131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8EA56A5-3177-4C59-BE67-5B96231D0D1A}"/>
                </a:ext>
              </a:extLst>
            </p:cNvPr>
            <p:cNvSpPr/>
            <p:nvPr/>
          </p:nvSpPr>
          <p:spPr>
            <a:xfrm>
              <a:off x="5253417" y="628650"/>
              <a:ext cx="5087107" cy="22891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0B266C4-64F9-4A3C-99E7-177B23BF30F2}"/>
                </a:ext>
              </a:extLst>
            </p:cNvPr>
            <p:cNvSpPr txBox="1"/>
            <p:nvPr/>
          </p:nvSpPr>
          <p:spPr>
            <a:xfrm>
              <a:off x="5474525" y="786011"/>
              <a:ext cx="897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Service</a:t>
              </a:r>
            </a:p>
            <a:p>
              <a:pPr algn="ctr"/>
              <a:r>
                <a:rPr lang="en-US" sz="1400" dirty="0"/>
                <a:t>(svc)</a:t>
              </a: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648D757B-7E70-4546-8CAB-767135E4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61460" y="1285409"/>
              <a:ext cx="897183" cy="878874"/>
            </a:xfrm>
            <a:prstGeom prst="rect">
              <a:avLst/>
            </a:prstGeom>
          </p:spPr>
        </p:pic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98818E9F-39E9-489F-BCC7-201EDB1B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65358" y="1493256"/>
              <a:ext cx="727950" cy="713095"/>
            </a:xfrm>
            <a:prstGeom prst="rect">
              <a:avLst/>
            </a:prstGeom>
          </p:spPr>
        </p:pic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F2BE5C62-9117-4DDB-A026-49AA2A43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55958" y="1493255"/>
              <a:ext cx="727950" cy="713095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1530AE13-E66C-41D9-A1D7-B7EC1017F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46558" y="1493254"/>
              <a:ext cx="727950" cy="713095"/>
            </a:xfrm>
            <a:prstGeom prst="rect">
              <a:avLst/>
            </a:prstGeom>
          </p:spPr>
        </p:pic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8F01CAA5-0DEB-460D-A8BD-9B41696D1B8B}"/>
                </a:ext>
              </a:extLst>
            </p:cNvPr>
            <p:cNvSpPr/>
            <p:nvPr/>
          </p:nvSpPr>
          <p:spPr>
            <a:xfrm rot="16200000">
              <a:off x="7951526" y="277790"/>
              <a:ext cx="1336816" cy="3056114"/>
            </a:xfrm>
            <a:prstGeom prst="roundRect">
              <a:avLst>
                <a:gd name="adj" fmla="val 5312"/>
              </a:avLst>
            </a:prstGeom>
            <a:noFill/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457530F2-CA64-4766-9CBA-B639A61E3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66447" y="757797"/>
              <a:ext cx="608061" cy="595650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1814D47-1E4D-40B3-B567-391386D2884D}"/>
                </a:ext>
              </a:extLst>
            </p:cNvPr>
            <p:cNvSpPr txBox="1"/>
            <p:nvPr/>
          </p:nvSpPr>
          <p:spPr>
            <a:xfrm>
              <a:off x="7901280" y="826270"/>
              <a:ext cx="1593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Replica set (rs)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13FB759-1A7A-4EC0-8B0E-35ADEBC27768}"/>
                </a:ext>
              </a:extLst>
            </p:cNvPr>
            <p:cNvSpPr txBox="1"/>
            <p:nvPr/>
          </p:nvSpPr>
          <p:spPr>
            <a:xfrm>
              <a:off x="7104289" y="1134047"/>
              <a:ext cx="1092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Inventory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BA2DF29-F7F7-4A9D-B472-B50A76019914}"/>
                </a:ext>
              </a:extLst>
            </p:cNvPr>
            <p:cNvSpPr txBox="1"/>
            <p:nvPr/>
          </p:nvSpPr>
          <p:spPr>
            <a:xfrm>
              <a:off x="10380973" y="1636569"/>
              <a:ext cx="1748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Private Subnet</a:t>
              </a:r>
            </a:p>
          </p:txBody>
        </p: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17B49A4E-0650-4F14-80F3-9DE394B1D7CA}"/>
                </a:ext>
              </a:extLst>
            </p:cNvPr>
            <p:cNvCxnSpPr>
              <a:cxnSpLocks/>
              <a:stCxn id="113" idx="2"/>
              <a:endCxn id="116" idx="2"/>
            </p:cNvCxnSpPr>
            <p:nvPr/>
          </p:nvCxnSpPr>
          <p:spPr>
            <a:xfrm rot="16200000" flipH="1">
              <a:off x="7739259" y="335075"/>
              <a:ext cx="42066" cy="3700481"/>
            </a:xfrm>
            <a:prstGeom prst="bentConnector3">
              <a:avLst>
                <a:gd name="adj1" fmla="val 1551281"/>
              </a:avLst>
            </a:prstGeom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101B9757-46C7-4846-BAAE-6EE81AF895EB}"/>
                </a:ext>
              </a:extLst>
            </p:cNvPr>
            <p:cNvCxnSpPr>
              <a:cxnSpLocks/>
              <a:endCxn id="114" idx="2"/>
            </p:cNvCxnSpPr>
            <p:nvPr/>
          </p:nvCxnSpPr>
          <p:spPr>
            <a:xfrm>
              <a:off x="6331748" y="1724846"/>
              <a:ext cx="1297585" cy="481505"/>
            </a:xfrm>
            <a:prstGeom prst="bentConnector4">
              <a:avLst>
                <a:gd name="adj1" fmla="val 35975"/>
                <a:gd name="adj2" fmla="val 169818"/>
              </a:avLst>
            </a:prstGeom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18EB8246-97C5-42A5-94CC-72AA1FA53E8E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>
              <a:off x="6164132" y="2098583"/>
              <a:ext cx="2455801" cy="107767"/>
            </a:xfrm>
            <a:prstGeom prst="bentConnector4">
              <a:avLst>
                <a:gd name="adj1" fmla="val 11706"/>
                <a:gd name="adj2" fmla="val 531734"/>
              </a:avLst>
            </a:prstGeom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F25C3800-53A8-408A-9E82-8E8E85FEF7B1}"/>
              </a:ext>
            </a:extLst>
          </p:cNvPr>
          <p:cNvSpPr txBox="1"/>
          <p:nvPr/>
        </p:nvSpPr>
        <p:spPr>
          <a:xfrm>
            <a:off x="3020767" y="2318446"/>
            <a:ext cx="1593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Public Subnet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7934C7-26D6-4BB0-8306-F3D29083E2ED}"/>
              </a:ext>
            </a:extLst>
          </p:cNvPr>
          <p:cNvSpPr txBox="1"/>
          <p:nvPr/>
        </p:nvSpPr>
        <p:spPr>
          <a:xfrm>
            <a:off x="3255843" y="3929639"/>
            <a:ext cx="98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Ingress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9902BC2-981E-4907-86D0-123533A0DF13}"/>
              </a:ext>
            </a:extLst>
          </p:cNvPr>
          <p:cNvCxnSpPr>
            <a:stCxn id="11" idx="3"/>
          </p:cNvCxnSpPr>
          <p:nvPr/>
        </p:nvCxnSpPr>
        <p:spPr>
          <a:xfrm flipV="1">
            <a:off x="4361347" y="1946101"/>
            <a:ext cx="837521" cy="136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4587010-D568-4B1D-BB17-C41D1281AF9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361347" y="3309766"/>
            <a:ext cx="837521" cy="171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38D8E386-DB5B-465B-A711-6E96C54ABDA2}"/>
              </a:ext>
            </a:extLst>
          </p:cNvPr>
          <p:cNvSpPr/>
          <p:nvPr/>
        </p:nvSpPr>
        <p:spPr>
          <a:xfrm>
            <a:off x="211016" y="562708"/>
            <a:ext cx="11746523" cy="5849815"/>
          </a:xfrm>
          <a:prstGeom prst="roundRect">
            <a:avLst>
              <a:gd name="adj" fmla="val 2702"/>
            </a:avLst>
          </a:prstGeom>
          <a:noFill/>
          <a:ln>
            <a:solidFill>
              <a:srgbClr val="326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Shape 84">
            <a:extLst>
              <a:ext uri="{FF2B5EF4-FFF2-40B4-BE49-F238E27FC236}">
                <a16:creationId xmlns:a16="http://schemas.microsoft.com/office/drawing/2014/main" id="{D6DCF540-95C1-414C-967C-9CADDAC667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9995" y="81606"/>
            <a:ext cx="790722" cy="76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3A690B6B-3167-45D1-9B73-B01306EFDB89}"/>
              </a:ext>
            </a:extLst>
          </p:cNvPr>
          <p:cNvSpPr txBox="1"/>
          <p:nvPr/>
        </p:nvSpPr>
        <p:spPr>
          <a:xfrm>
            <a:off x="1696647" y="141172"/>
            <a:ext cx="431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K8S - Deployment</a:t>
            </a:r>
          </a:p>
        </p:txBody>
      </p:sp>
    </p:spTree>
    <p:extLst>
      <p:ext uri="{BB962C8B-B14F-4D97-AF65-F5344CB8AC3E}">
        <p14:creationId xmlns:p14="http://schemas.microsoft.com/office/powerpoint/2010/main" val="255290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F5BD0-71E7-419E-8549-2139205F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8258F8-CCF2-489D-8648-D9F743A5C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73" y="2960525"/>
            <a:ext cx="3748361" cy="936945"/>
          </a:xfrm>
        </p:spPr>
        <p:txBody>
          <a:bodyPr>
            <a:normAutofit/>
          </a:bodyPr>
          <a:lstStyle/>
          <a:p>
            <a:r>
              <a:rPr lang="en-US" sz="2800" dirty="0"/>
              <a:t>Spring – Boot</a:t>
            </a:r>
            <a:br>
              <a:rPr lang="en-US" sz="2800" dirty="0"/>
            </a:br>
            <a:r>
              <a:rPr lang="en-US" sz="2800" dirty="0"/>
              <a:t>(Features)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588DE8-0D7E-4698-BC2B-850748065C01}"/>
              </a:ext>
            </a:extLst>
          </p:cNvPr>
          <p:cNvCxnSpPr>
            <a:cxnSpLocks/>
          </p:cNvCxnSpPr>
          <p:nvPr/>
        </p:nvCxnSpPr>
        <p:spPr>
          <a:xfrm>
            <a:off x="3913117" y="1157681"/>
            <a:ext cx="0" cy="4496499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010AEEE-0399-4FAC-A65B-7C889EAF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6998" y="1021094"/>
            <a:ext cx="7724340" cy="4815806"/>
          </a:xfrm>
        </p:spPr>
        <p:txBody>
          <a:bodyPr wrap="square" bIns="18288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Eliminates boiler plates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Embedded Server (Code, Configure, Server)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Minimum configuration (Auto configuration)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Starters dependencies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Single artifact – improves </a:t>
            </a:r>
            <a:r>
              <a:rPr lang="en-US" b="0" i="0" u="none" strike="noStrike" baseline="0" dirty="0" err="1"/>
              <a:t>devops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partialy</a:t>
            </a:r>
            <a:r>
              <a:rPr lang="en-US" b="0" i="0" u="none" strike="noStrike" baseline="0" dirty="0"/>
              <a:t>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Manage remotely using –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Developer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1026657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27BAC-5D12-4473-B61B-3B5F9145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6EB42F-F154-4329-B3DD-1A60855A751C}"/>
              </a:ext>
            </a:extLst>
          </p:cNvPr>
          <p:cNvGrpSpPr/>
          <p:nvPr/>
        </p:nvGrpSpPr>
        <p:grpSpPr>
          <a:xfrm>
            <a:off x="1169639" y="2048412"/>
            <a:ext cx="2492051" cy="2737111"/>
            <a:chOff x="1661297" y="1683018"/>
            <a:chExt cx="2492051" cy="273711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03F4BD5-3951-4E07-8623-3AA0D7A51921}"/>
                </a:ext>
              </a:extLst>
            </p:cNvPr>
            <p:cNvSpPr/>
            <p:nvPr/>
          </p:nvSpPr>
          <p:spPr>
            <a:xfrm>
              <a:off x="2114794" y="2237181"/>
              <a:ext cx="1585058" cy="1605337"/>
            </a:xfrm>
            <a:prstGeom prst="roundRect">
              <a:avLst>
                <a:gd name="adj" fmla="val 999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Shape 229">
              <a:extLst>
                <a:ext uri="{FF2B5EF4-FFF2-40B4-BE49-F238E27FC236}">
                  <a16:creationId xmlns:a16="http://schemas.microsoft.com/office/drawing/2014/main" id="{F6103295-4C44-44EA-BB7A-CA5E7B25BE6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91941" y="2441295"/>
              <a:ext cx="1230764" cy="1197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BBC1CD-C418-4909-8BE8-1F137CB7A19E}"/>
                </a:ext>
              </a:extLst>
            </p:cNvPr>
            <p:cNvSpPr txBox="1"/>
            <p:nvPr/>
          </p:nvSpPr>
          <p:spPr>
            <a:xfrm>
              <a:off x="1735015" y="3958464"/>
              <a:ext cx="2344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API - Gateway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3111FD-455D-41C4-BC37-8BB89CC76455}"/>
                </a:ext>
              </a:extLst>
            </p:cNvPr>
            <p:cNvSpPr txBox="1"/>
            <p:nvPr/>
          </p:nvSpPr>
          <p:spPr>
            <a:xfrm>
              <a:off x="1661297" y="1683018"/>
              <a:ext cx="2492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Public Subnet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12C58C-9C49-4562-99F6-8A67A1FAC99D}"/>
              </a:ext>
            </a:extLst>
          </p:cNvPr>
          <p:cNvGrpSpPr/>
          <p:nvPr/>
        </p:nvGrpSpPr>
        <p:grpSpPr>
          <a:xfrm>
            <a:off x="4950669" y="1618247"/>
            <a:ext cx="5931568" cy="3597442"/>
            <a:chOff x="4979087" y="1335505"/>
            <a:chExt cx="5931568" cy="359744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2F70DC-7C2A-4B29-8A5A-2AF56ADB8D87}"/>
                </a:ext>
              </a:extLst>
            </p:cNvPr>
            <p:cNvSpPr/>
            <p:nvPr/>
          </p:nvSpPr>
          <p:spPr>
            <a:xfrm>
              <a:off x="4979087" y="1335505"/>
              <a:ext cx="5931568" cy="35974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713C87-43E2-4250-AAE4-EAC5562EFF7D}"/>
                </a:ext>
              </a:extLst>
            </p:cNvPr>
            <p:cNvGrpSpPr/>
            <p:nvPr/>
          </p:nvGrpSpPr>
          <p:grpSpPr>
            <a:xfrm>
              <a:off x="5432756" y="1799138"/>
              <a:ext cx="2351926" cy="2670177"/>
              <a:chOff x="5404338" y="1683018"/>
              <a:chExt cx="2351926" cy="2670177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A076D8C-262A-45C8-A718-723581175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32025" y="2441295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60849E3-1AE6-47BC-93DD-4F43F21CA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5040" y="2441294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44190846-781B-42B2-A239-8724DEA5A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32025" y="3396396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AEBC9AAF-C928-4611-817D-35C9DCF01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5040" y="3396395"/>
                <a:ext cx="727950" cy="713095"/>
              </a:xfrm>
              <a:prstGeom prst="rect">
                <a:avLst/>
              </a:prstGeom>
            </p:spPr>
          </p:pic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A53B222-FA6C-43F0-94DB-5103168A6E27}"/>
                  </a:ext>
                </a:extLst>
              </p:cNvPr>
              <p:cNvSpPr/>
              <p:nvPr/>
            </p:nvSpPr>
            <p:spPr>
              <a:xfrm>
                <a:off x="5404338" y="1683018"/>
                <a:ext cx="2344616" cy="2670177"/>
              </a:xfrm>
              <a:prstGeom prst="roundRect">
                <a:avLst>
                  <a:gd name="adj" fmla="val 8404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0C9D0F1D-F5B3-4981-A089-D228B408DE6D}"/>
                  </a:ext>
                </a:extLst>
              </p:cNvPr>
              <p:cNvSpPr/>
              <p:nvPr/>
            </p:nvSpPr>
            <p:spPr>
              <a:xfrm>
                <a:off x="5404338" y="1683018"/>
                <a:ext cx="2351926" cy="616218"/>
              </a:xfrm>
              <a:prstGeom prst="round2SameRect">
                <a:avLst>
                  <a:gd name="adj1" fmla="val 32379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Orders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E965A1-0AAB-4418-BD81-39425CBE9EA6}"/>
                </a:ext>
              </a:extLst>
            </p:cNvPr>
            <p:cNvGrpSpPr/>
            <p:nvPr/>
          </p:nvGrpSpPr>
          <p:grpSpPr>
            <a:xfrm>
              <a:off x="8105059" y="1799138"/>
              <a:ext cx="2351926" cy="2670177"/>
              <a:chOff x="5404338" y="1683018"/>
              <a:chExt cx="2351926" cy="2670177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B2DDDCAE-5F69-47B8-8352-7D4EDB99D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32025" y="2441295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011F6D0E-88AC-4AA3-99F9-5D392F215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5040" y="2441294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00DAA586-F359-43F8-9516-371376FA7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32025" y="3396396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56D086B2-4215-496C-A48A-BF9D3988D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5040" y="3396395"/>
                <a:ext cx="727950" cy="713095"/>
              </a:xfrm>
              <a:prstGeom prst="rect">
                <a:avLst/>
              </a:prstGeom>
            </p:spPr>
          </p:pic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EC71700-0796-4B3C-B1AC-9360E44B6A6F}"/>
                  </a:ext>
                </a:extLst>
              </p:cNvPr>
              <p:cNvSpPr/>
              <p:nvPr/>
            </p:nvSpPr>
            <p:spPr>
              <a:xfrm>
                <a:off x="5404338" y="1683018"/>
                <a:ext cx="2344616" cy="2670177"/>
              </a:xfrm>
              <a:prstGeom prst="roundRect">
                <a:avLst>
                  <a:gd name="adj" fmla="val 8404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E6930A44-8A01-471C-931F-0D5CC558529D}"/>
                  </a:ext>
                </a:extLst>
              </p:cNvPr>
              <p:cNvSpPr/>
              <p:nvPr/>
            </p:nvSpPr>
            <p:spPr>
              <a:xfrm>
                <a:off x="5404338" y="1683018"/>
                <a:ext cx="2351926" cy="616218"/>
              </a:xfrm>
              <a:prstGeom prst="round2SameRect">
                <a:avLst>
                  <a:gd name="adj1" fmla="val 32379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Inventory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CBCEEC-A372-4DF5-BD73-CA89427FF97B}"/>
              </a:ext>
            </a:extLst>
          </p:cNvPr>
          <p:cNvSpPr txBox="1"/>
          <p:nvPr/>
        </p:nvSpPr>
        <p:spPr>
          <a:xfrm>
            <a:off x="4849974" y="1156582"/>
            <a:ext cx="249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3468864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43A28-0042-4D88-9CB1-3E6AA1AE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592BC8-4A6E-4EC5-AA92-6FD67B716C61}"/>
              </a:ext>
            </a:extLst>
          </p:cNvPr>
          <p:cNvGrpSpPr/>
          <p:nvPr/>
        </p:nvGrpSpPr>
        <p:grpSpPr>
          <a:xfrm>
            <a:off x="5469408" y="132085"/>
            <a:ext cx="1224085" cy="1609078"/>
            <a:chOff x="5483957" y="551919"/>
            <a:chExt cx="1224085" cy="160907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8C30874-A0D3-45C7-B43C-B5DEB8C4AE08}"/>
                </a:ext>
              </a:extLst>
            </p:cNvPr>
            <p:cNvSpPr/>
            <p:nvPr/>
          </p:nvSpPr>
          <p:spPr>
            <a:xfrm>
              <a:off x="5483957" y="921251"/>
              <a:ext cx="1224085" cy="1239746"/>
            </a:xfrm>
            <a:prstGeom prst="roundRect">
              <a:avLst>
                <a:gd name="adj" fmla="val 999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Shape 121">
              <a:extLst>
                <a:ext uri="{FF2B5EF4-FFF2-40B4-BE49-F238E27FC236}">
                  <a16:creationId xmlns:a16="http://schemas.microsoft.com/office/drawing/2014/main" id="{2FF0E6FA-37B3-4667-B0E5-50E37AE8167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44217" y="1101688"/>
              <a:ext cx="903565" cy="878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A4B834-8445-4AEE-9BE4-B93186DD6E09}"/>
                </a:ext>
              </a:extLst>
            </p:cNvPr>
            <p:cNvSpPr txBox="1"/>
            <p:nvPr/>
          </p:nvSpPr>
          <p:spPr>
            <a:xfrm>
              <a:off x="5543247" y="551919"/>
              <a:ext cx="1105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Ingress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4F85B5-4681-4FAF-BF3B-E0AEB1466C7B}"/>
              </a:ext>
            </a:extLst>
          </p:cNvPr>
          <p:cNvGrpSpPr/>
          <p:nvPr/>
        </p:nvGrpSpPr>
        <p:grpSpPr>
          <a:xfrm>
            <a:off x="225505" y="2285999"/>
            <a:ext cx="3719849" cy="3638571"/>
            <a:chOff x="290053" y="2285999"/>
            <a:chExt cx="3719849" cy="363857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66C6FC-929A-4FA1-8B60-43B68743BDEC}"/>
                </a:ext>
              </a:extLst>
            </p:cNvPr>
            <p:cNvGrpSpPr/>
            <p:nvPr/>
          </p:nvGrpSpPr>
          <p:grpSpPr>
            <a:xfrm>
              <a:off x="290053" y="2285999"/>
              <a:ext cx="3719849" cy="1673883"/>
              <a:chOff x="5253417" y="628650"/>
              <a:chExt cx="5087107" cy="22891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7F8500E-029B-4001-AE1A-574113939AA7}"/>
                  </a:ext>
                </a:extLst>
              </p:cNvPr>
              <p:cNvSpPr/>
              <p:nvPr/>
            </p:nvSpPr>
            <p:spPr>
              <a:xfrm>
                <a:off x="5253417" y="628650"/>
                <a:ext cx="5087107" cy="22891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1B417-351B-4583-B07F-A02AE5007871}"/>
                  </a:ext>
                </a:extLst>
              </p:cNvPr>
              <p:cNvSpPr txBox="1"/>
              <p:nvPr/>
            </p:nvSpPr>
            <p:spPr>
              <a:xfrm>
                <a:off x="5421333" y="949509"/>
                <a:ext cx="1064851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Service</a:t>
                </a: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5143E381-584D-4E7F-8807-CD23AB0AB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61460" y="1285409"/>
                <a:ext cx="897183" cy="87887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2EA5151-E4F0-43BA-9194-3E5F9EA47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65358" y="1493256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D04FC471-BDFA-4888-AEEE-D20B39132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55958" y="1493255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AD659B9-E014-4413-B0E4-427A4CE86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46558" y="1493254"/>
                <a:ext cx="727950" cy="713095"/>
              </a:xfrm>
              <a:prstGeom prst="rect">
                <a:avLst/>
              </a:prstGeom>
            </p:spPr>
          </p:pic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94EAEC-72D4-4108-9A3D-CE09891DF835}"/>
                  </a:ext>
                </a:extLst>
              </p:cNvPr>
              <p:cNvSpPr/>
              <p:nvPr/>
            </p:nvSpPr>
            <p:spPr>
              <a:xfrm rot="16200000">
                <a:off x="7951526" y="277790"/>
                <a:ext cx="1336816" cy="3056114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F7156FBD-1DFB-45DB-908E-06B67D89C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66447" y="757797"/>
                <a:ext cx="608061" cy="59565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0E4BFD-AF3A-4A32-BCC5-F74E5E3E9B89}"/>
                  </a:ext>
                </a:extLst>
              </p:cNvPr>
              <p:cNvSpPr txBox="1"/>
              <p:nvPr/>
            </p:nvSpPr>
            <p:spPr>
              <a:xfrm>
                <a:off x="7829835" y="812186"/>
                <a:ext cx="1687849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Replica set (rs)</a:t>
                </a:r>
              </a:p>
            </p:txBody>
          </p: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E78C36A2-C99A-40DA-A33D-5BCFFC947477}"/>
                  </a:ext>
                </a:extLst>
              </p:cNvPr>
              <p:cNvCxnSpPr>
                <a:cxnSpLocks/>
                <a:stCxn id="13" idx="2"/>
                <a:endCxn id="16" idx="2"/>
              </p:cNvCxnSpPr>
              <p:nvPr/>
            </p:nvCxnSpPr>
            <p:spPr>
              <a:xfrm rot="16200000" flipH="1">
                <a:off x="7739259" y="335075"/>
                <a:ext cx="42066" cy="3700481"/>
              </a:xfrm>
              <a:prstGeom prst="bentConnector3">
                <a:avLst>
                  <a:gd name="adj1" fmla="val 1551281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FC8593A5-ECAE-4F05-B01C-69470B8FB6A4}"/>
                  </a:ext>
                </a:extLst>
              </p:cNvPr>
              <p:cNvCxnSpPr>
                <a:cxnSpLocks/>
                <a:endCxn id="14" idx="2"/>
              </p:cNvCxnSpPr>
              <p:nvPr/>
            </p:nvCxnSpPr>
            <p:spPr>
              <a:xfrm>
                <a:off x="6331748" y="1724846"/>
                <a:ext cx="1297585" cy="481505"/>
              </a:xfrm>
              <a:prstGeom prst="bentConnector4">
                <a:avLst>
                  <a:gd name="adj1" fmla="val 35975"/>
                  <a:gd name="adj2" fmla="val 169818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6C16C359-579E-4315-BB25-DD9E31B12B39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>
                <a:off x="6164132" y="2098583"/>
                <a:ext cx="2455801" cy="107767"/>
              </a:xfrm>
              <a:prstGeom prst="bentConnector4">
                <a:avLst>
                  <a:gd name="adj1" fmla="val 11706"/>
                  <a:gd name="adj2" fmla="val 531734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80ABF86-EB94-4624-B4CC-B832C6027AFA}"/>
                </a:ext>
              </a:extLst>
            </p:cNvPr>
            <p:cNvGrpSpPr/>
            <p:nvPr/>
          </p:nvGrpSpPr>
          <p:grpSpPr>
            <a:xfrm>
              <a:off x="290053" y="4250687"/>
              <a:ext cx="3719849" cy="1673883"/>
              <a:chOff x="5253417" y="628650"/>
              <a:chExt cx="5087107" cy="228913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894353B-6CD9-43B8-A0EC-59F5EB3FC19C}"/>
                  </a:ext>
                </a:extLst>
              </p:cNvPr>
              <p:cNvSpPr/>
              <p:nvPr/>
            </p:nvSpPr>
            <p:spPr>
              <a:xfrm>
                <a:off x="5253417" y="628650"/>
                <a:ext cx="5087107" cy="22891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773819-D6DB-4BCC-9BED-5F1D9CE976CC}"/>
                  </a:ext>
                </a:extLst>
              </p:cNvPr>
              <p:cNvSpPr txBox="1"/>
              <p:nvPr/>
            </p:nvSpPr>
            <p:spPr>
              <a:xfrm>
                <a:off x="5433534" y="958554"/>
                <a:ext cx="1026956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8094385-1F24-49E0-BCB3-25E623462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61460" y="1285409"/>
                <a:ext cx="897183" cy="878874"/>
              </a:xfrm>
              <a:prstGeom prst="rect">
                <a:avLst/>
              </a:prstGeom>
            </p:spPr>
          </p:pic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D869D68-4236-45EB-93B2-1CEE543D7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65358" y="1493256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D58A0625-2CEC-4B5E-A981-7E6956101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55958" y="1493255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BFD5A142-C3EA-4614-BFAF-D42EEDE40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46558" y="1493254"/>
                <a:ext cx="727950" cy="713095"/>
              </a:xfrm>
              <a:prstGeom prst="rect">
                <a:avLst/>
              </a:prstGeom>
            </p:spPr>
          </p:pic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075FC75-A70D-4C14-A5FB-C27A92DFCF18}"/>
                  </a:ext>
                </a:extLst>
              </p:cNvPr>
              <p:cNvSpPr/>
              <p:nvPr/>
            </p:nvSpPr>
            <p:spPr>
              <a:xfrm rot="16200000">
                <a:off x="7951526" y="277790"/>
                <a:ext cx="1336816" cy="3056114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2A0AACB2-7A67-42F0-AB00-E721D64EE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66447" y="757797"/>
                <a:ext cx="608061" cy="59565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CEEE1-6EBE-49FA-98D7-B7A7C4F4A969}"/>
                  </a:ext>
                </a:extLst>
              </p:cNvPr>
              <p:cNvSpPr txBox="1"/>
              <p:nvPr/>
            </p:nvSpPr>
            <p:spPr>
              <a:xfrm>
                <a:off x="7814678" y="812186"/>
                <a:ext cx="1657532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Replica set (rs)</a:t>
                </a:r>
              </a:p>
            </p:txBody>
          </p: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84ED5164-77C6-492C-AF65-FDC75742A7D9}"/>
                  </a:ext>
                </a:extLst>
              </p:cNvPr>
              <p:cNvCxnSpPr>
                <a:cxnSpLocks/>
                <a:stCxn id="28" idx="2"/>
                <a:endCxn id="31" idx="2"/>
              </p:cNvCxnSpPr>
              <p:nvPr/>
            </p:nvCxnSpPr>
            <p:spPr>
              <a:xfrm rot="16200000" flipH="1">
                <a:off x="7739259" y="335075"/>
                <a:ext cx="42066" cy="3700481"/>
              </a:xfrm>
              <a:prstGeom prst="bentConnector3">
                <a:avLst>
                  <a:gd name="adj1" fmla="val 1551281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3FA10588-6D9B-4104-88FA-120647E3ECE3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>
                <a:off x="6331748" y="1724846"/>
                <a:ext cx="1297585" cy="481505"/>
              </a:xfrm>
              <a:prstGeom prst="bentConnector4">
                <a:avLst>
                  <a:gd name="adj1" fmla="val 35975"/>
                  <a:gd name="adj2" fmla="val 169818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876418BE-4FD4-49A1-A926-AEC7DDF97D9F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6164132" y="2098583"/>
                <a:ext cx="2455801" cy="107767"/>
              </a:xfrm>
              <a:prstGeom prst="bentConnector4">
                <a:avLst>
                  <a:gd name="adj1" fmla="val 11706"/>
                  <a:gd name="adj2" fmla="val 531734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3040A46-084F-4EF6-8FD9-BBC36BBE237F}"/>
              </a:ext>
            </a:extLst>
          </p:cNvPr>
          <p:cNvGrpSpPr/>
          <p:nvPr/>
        </p:nvGrpSpPr>
        <p:grpSpPr>
          <a:xfrm>
            <a:off x="4226831" y="2285999"/>
            <a:ext cx="3719849" cy="3638571"/>
            <a:chOff x="290053" y="2285999"/>
            <a:chExt cx="3719849" cy="363857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57576A0-98F9-4EB5-BC87-AF735980D81A}"/>
                </a:ext>
              </a:extLst>
            </p:cNvPr>
            <p:cNvGrpSpPr/>
            <p:nvPr/>
          </p:nvGrpSpPr>
          <p:grpSpPr>
            <a:xfrm>
              <a:off x="290053" y="2285999"/>
              <a:ext cx="3719849" cy="1673883"/>
              <a:chOff x="5253417" y="628650"/>
              <a:chExt cx="5087107" cy="2289131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DDCB0A2-4E47-4040-9215-6D18280F53C4}"/>
                  </a:ext>
                </a:extLst>
              </p:cNvPr>
              <p:cNvSpPr/>
              <p:nvPr/>
            </p:nvSpPr>
            <p:spPr>
              <a:xfrm>
                <a:off x="5253417" y="628650"/>
                <a:ext cx="5087107" cy="22891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63F35CE-CA34-4A5D-A95B-81F4AECA02D6}"/>
                  </a:ext>
                </a:extLst>
              </p:cNvPr>
              <p:cNvSpPr txBox="1"/>
              <p:nvPr/>
            </p:nvSpPr>
            <p:spPr>
              <a:xfrm>
                <a:off x="5421333" y="949509"/>
                <a:ext cx="1064851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Service</a:t>
                </a:r>
              </a:p>
            </p:txBody>
          </p:sp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07AC80A0-04C7-4482-B21F-DE8B11B9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61460" y="1285409"/>
                <a:ext cx="897183" cy="878874"/>
              </a:xfrm>
              <a:prstGeom prst="rect">
                <a:avLst/>
              </a:prstGeom>
            </p:spPr>
          </p:pic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778E65F9-DC0F-402C-BAE8-BDC2AA4C2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65358" y="1493256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0803D547-03B6-474E-B127-CA5E3A8FB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55958" y="1493255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11" name="Graphic 110">
                <a:extLst>
                  <a:ext uri="{FF2B5EF4-FFF2-40B4-BE49-F238E27FC236}">
                    <a16:creationId xmlns:a16="http://schemas.microsoft.com/office/drawing/2014/main" id="{CE048CB6-354C-4D0A-A17F-792C524E6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46558" y="1493254"/>
                <a:ext cx="727950" cy="713095"/>
              </a:xfrm>
              <a:prstGeom prst="rect">
                <a:avLst/>
              </a:prstGeom>
            </p:spPr>
          </p:pic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6EE4993F-4232-470E-A932-4227C95794E0}"/>
                  </a:ext>
                </a:extLst>
              </p:cNvPr>
              <p:cNvSpPr/>
              <p:nvPr/>
            </p:nvSpPr>
            <p:spPr>
              <a:xfrm rot="16200000">
                <a:off x="7951526" y="277790"/>
                <a:ext cx="1336816" cy="3056114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3" name="Graphic 112">
                <a:extLst>
                  <a:ext uri="{FF2B5EF4-FFF2-40B4-BE49-F238E27FC236}">
                    <a16:creationId xmlns:a16="http://schemas.microsoft.com/office/drawing/2014/main" id="{D444B668-AD1C-4D1C-BA33-12B388127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66447" y="757797"/>
                <a:ext cx="608061" cy="595650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DABBEE6-7A5A-420F-B9A1-B74DDA81A42B}"/>
                  </a:ext>
                </a:extLst>
              </p:cNvPr>
              <p:cNvSpPr txBox="1"/>
              <p:nvPr/>
            </p:nvSpPr>
            <p:spPr>
              <a:xfrm>
                <a:off x="7829835" y="812186"/>
                <a:ext cx="1687849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Replica set (rs)</a:t>
                </a:r>
              </a:p>
            </p:txBody>
          </p:sp>
          <p:cxnSp>
            <p:nvCxnSpPr>
              <p:cNvPr id="115" name="Connector: Elbow 114">
                <a:extLst>
                  <a:ext uri="{FF2B5EF4-FFF2-40B4-BE49-F238E27FC236}">
                    <a16:creationId xmlns:a16="http://schemas.microsoft.com/office/drawing/2014/main" id="{8553E926-F978-4E85-9ED1-D4D4208ACE45}"/>
                  </a:ext>
                </a:extLst>
              </p:cNvPr>
              <p:cNvCxnSpPr>
                <a:cxnSpLocks/>
                <a:stCxn id="108" idx="2"/>
                <a:endCxn id="111" idx="2"/>
              </p:cNvCxnSpPr>
              <p:nvPr/>
            </p:nvCxnSpPr>
            <p:spPr>
              <a:xfrm rot="16200000" flipH="1">
                <a:off x="7739259" y="335075"/>
                <a:ext cx="42066" cy="3700481"/>
              </a:xfrm>
              <a:prstGeom prst="bentConnector3">
                <a:avLst>
                  <a:gd name="adj1" fmla="val 1551281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6" name="Connector: Elbow 115">
                <a:extLst>
                  <a:ext uri="{FF2B5EF4-FFF2-40B4-BE49-F238E27FC236}">
                    <a16:creationId xmlns:a16="http://schemas.microsoft.com/office/drawing/2014/main" id="{32873294-5128-456D-96F0-2E808E174A75}"/>
                  </a:ext>
                </a:extLst>
              </p:cNvPr>
              <p:cNvCxnSpPr>
                <a:cxnSpLocks/>
                <a:endCxn id="109" idx="2"/>
              </p:cNvCxnSpPr>
              <p:nvPr/>
            </p:nvCxnSpPr>
            <p:spPr>
              <a:xfrm>
                <a:off x="6331748" y="1724846"/>
                <a:ext cx="1297585" cy="481505"/>
              </a:xfrm>
              <a:prstGeom prst="bentConnector4">
                <a:avLst>
                  <a:gd name="adj1" fmla="val 35975"/>
                  <a:gd name="adj2" fmla="val 169818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7" name="Connector: Elbow 116">
                <a:extLst>
                  <a:ext uri="{FF2B5EF4-FFF2-40B4-BE49-F238E27FC236}">
                    <a16:creationId xmlns:a16="http://schemas.microsoft.com/office/drawing/2014/main" id="{6D5EA368-4325-44C9-B7B9-61DD3A239017}"/>
                  </a:ext>
                </a:extLst>
              </p:cNvPr>
              <p:cNvCxnSpPr>
                <a:cxnSpLocks/>
                <a:endCxn id="110" idx="2"/>
              </p:cNvCxnSpPr>
              <p:nvPr/>
            </p:nvCxnSpPr>
            <p:spPr>
              <a:xfrm>
                <a:off x="6164132" y="2098583"/>
                <a:ext cx="2455801" cy="107767"/>
              </a:xfrm>
              <a:prstGeom prst="bentConnector4">
                <a:avLst>
                  <a:gd name="adj1" fmla="val 11706"/>
                  <a:gd name="adj2" fmla="val 531734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3056A3E-4579-4FB1-9BB2-EB78F8B36A67}"/>
                </a:ext>
              </a:extLst>
            </p:cNvPr>
            <p:cNvGrpSpPr/>
            <p:nvPr/>
          </p:nvGrpSpPr>
          <p:grpSpPr>
            <a:xfrm>
              <a:off x="290053" y="4250687"/>
              <a:ext cx="3719849" cy="1673883"/>
              <a:chOff x="5253417" y="628650"/>
              <a:chExt cx="5087107" cy="2289131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0A21A2E-817B-4719-9CF3-8EF49515DB43}"/>
                  </a:ext>
                </a:extLst>
              </p:cNvPr>
              <p:cNvSpPr/>
              <p:nvPr/>
            </p:nvSpPr>
            <p:spPr>
              <a:xfrm>
                <a:off x="5253417" y="628650"/>
                <a:ext cx="5087107" cy="22891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92F45C-DAE5-4C7A-AB2E-C4DB2FD82371}"/>
                  </a:ext>
                </a:extLst>
              </p:cNvPr>
              <p:cNvSpPr txBox="1"/>
              <p:nvPr/>
            </p:nvSpPr>
            <p:spPr>
              <a:xfrm>
                <a:off x="5433534" y="958554"/>
                <a:ext cx="1026956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Service</a:t>
                </a:r>
              </a:p>
            </p:txBody>
          </p:sp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98C36518-71ED-4033-A270-6EDA01CA1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61460" y="1285409"/>
                <a:ext cx="897183" cy="878874"/>
              </a:xfrm>
              <a:prstGeom prst="rect">
                <a:avLst/>
              </a:prstGeom>
            </p:spPr>
          </p:pic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1FC8AA52-7559-48FF-8298-EFA131F08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65358" y="1493256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BBECBAA5-E940-405D-A195-AF3E9F1FF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55958" y="1493255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FB577124-6631-4985-AC6C-8CE1570F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46558" y="1493254"/>
                <a:ext cx="727950" cy="713095"/>
              </a:xfrm>
              <a:prstGeom prst="rect">
                <a:avLst/>
              </a:prstGeom>
            </p:spPr>
          </p:pic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0DC8CD3-D3B5-42CD-8276-AAF29302A56E}"/>
                  </a:ext>
                </a:extLst>
              </p:cNvPr>
              <p:cNvSpPr/>
              <p:nvPr/>
            </p:nvSpPr>
            <p:spPr>
              <a:xfrm rot="16200000">
                <a:off x="7951526" y="277790"/>
                <a:ext cx="1336816" cy="3056114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4592F6B2-1372-46C6-87DA-D246125F8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66447" y="757797"/>
                <a:ext cx="608061" cy="595650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C82A4D2-3119-45B0-9142-DCC398BE40AE}"/>
                  </a:ext>
                </a:extLst>
              </p:cNvPr>
              <p:cNvSpPr txBox="1"/>
              <p:nvPr/>
            </p:nvSpPr>
            <p:spPr>
              <a:xfrm>
                <a:off x="7814678" y="812186"/>
                <a:ext cx="1657532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Replica set (rs)</a:t>
                </a:r>
              </a:p>
            </p:txBody>
          </p:sp>
          <p:cxnSp>
            <p:nvCxnSpPr>
              <p:cNvPr id="103" name="Connector: Elbow 102">
                <a:extLst>
                  <a:ext uri="{FF2B5EF4-FFF2-40B4-BE49-F238E27FC236}">
                    <a16:creationId xmlns:a16="http://schemas.microsoft.com/office/drawing/2014/main" id="{B36EE594-1275-4A76-B83B-694B0121D98F}"/>
                  </a:ext>
                </a:extLst>
              </p:cNvPr>
              <p:cNvCxnSpPr>
                <a:cxnSpLocks/>
                <a:stCxn id="96" idx="2"/>
                <a:endCxn id="99" idx="2"/>
              </p:cNvCxnSpPr>
              <p:nvPr/>
            </p:nvCxnSpPr>
            <p:spPr>
              <a:xfrm rot="16200000" flipH="1">
                <a:off x="7739259" y="335075"/>
                <a:ext cx="42066" cy="3700481"/>
              </a:xfrm>
              <a:prstGeom prst="bentConnector3">
                <a:avLst>
                  <a:gd name="adj1" fmla="val 1551281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4" name="Connector: Elbow 103">
                <a:extLst>
                  <a:ext uri="{FF2B5EF4-FFF2-40B4-BE49-F238E27FC236}">
                    <a16:creationId xmlns:a16="http://schemas.microsoft.com/office/drawing/2014/main" id="{6DDD2D40-D25D-4D59-A236-7A8D82ACEB2A}"/>
                  </a:ext>
                </a:extLst>
              </p:cNvPr>
              <p:cNvCxnSpPr>
                <a:cxnSpLocks/>
                <a:endCxn id="97" idx="2"/>
              </p:cNvCxnSpPr>
              <p:nvPr/>
            </p:nvCxnSpPr>
            <p:spPr>
              <a:xfrm>
                <a:off x="6331748" y="1724846"/>
                <a:ext cx="1297585" cy="481505"/>
              </a:xfrm>
              <a:prstGeom prst="bentConnector4">
                <a:avLst>
                  <a:gd name="adj1" fmla="val 35975"/>
                  <a:gd name="adj2" fmla="val 169818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5" name="Connector: Elbow 104">
                <a:extLst>
                  <a:ext uri="{FF2B5EF4-FFF2-40B4-BE49-F238E27FC236}">
                    <a16:creationId xmlns:a16="http://schemas.microsoft.com/office/drawing/2014/main" id="{9C62BFED-C91D-4606-8643-80D345AE4E38}"/>
                  </a:ext>
                </a:extLst>
              </p:cNvPr>
              <p:cNvCxnSpPr>
                <a:cxnSpLocks/>
                <a:endCxn id="98" idx="2"/>
              </p:cNvCxnSpPr>
              <p:nvPr/>
            </p:nvCxnSpPr>
            <p:spPr>
              <a:xfrm>
                <a:off x="6164132" y="2098583"/>
                <a:ext cx="2455801" cy="107767"/>
              </a:xfrm>
              <a:prstGeom prst="bentConnector4">
                <a:avLst>
                  <a:gd name="adj1" fmla="val 11706"/>
                  <a:gd name="adj2" fmla="val 531734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727A345-51E8-4579-BAE6-8F7F857E9D7F}"/>
              </a:ext>
            </a:extLst>
          </p:cNvPr>
          <p:cNvGrpSpPr/>
          <p:nvPr/>
        </p:nvGrpSpPr>
        <p:grpSpPr>
          <a:xfrm>
            <a:off x="8228157" y="2285999"/>
            <a:ext cx="3719849" cy="3638571"/>
            <a:chOff x="290053" y="2285999"/>
            <a:chExt cx="3719849" cy="363857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314F2D4-DC8B-4CDC-B0F5-333956073401}"/>
                </a:ext>
              </a:extLst>
            </p:cNvPr>
            <p:cNvGrpSpPr/>
            <p:nvPr/>
          </p:nvGrpSpPr>
          <p:grpSpPr>
            <a:xfrm>
              <a:off x="290053" y="2285999"/>
              <a:ext cx="3719849" cy="1673883"/>
              <a:chOff x="5253417" y="628650"/>
              <a:chExt cx="5087107" cy="2289131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81881D3-B9FD-4518-9693-123367505F0B}"/>
                  </a:ext>
                </a:extLst>
              </p:cNvPr>
              <p:cNvSpPr/>
              <p:nvPr/>
            </p:nvSpPr>
            <p:spPr>
              <a:xfrm>
                <a:off x="5253417" y="628650"/>
                <a:ext cx="5087107" cy="22891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169D5BA-6268-406A-80AF-E07F125AA5A1}"/>
                  </a:ext>
                </a:extLst>
              </p:cNvPr>
              <p:cNvSpPr txBox="1"/>
              <p:nvPr/>
            </p:nvSpPr>
            <p:spPr>
              <a:xfrm>
                <a:off x="5421333" y="949509"/>
                <a:ext cx="1064851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Service</a:t>
                </a:r>
              </a:p>
            </p:txBody>
          </p:sp>
          <p:pic>
            <p:nvPicPr>
              <p:cNvPr id="135" name="Graphic 134">
                <a:extLst>
                  <a:ext uri="{FF2B5EF4-FFF2-40B4-BE49-F238E27FC236}">
                    <a16:creationId xmlns:a16="http://schemas.microsoft.com/office/drawing/2014/main" id="{3E718369-E60E-4EC1-B5ED-F75E0E454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61460" y="1285409"/>
                <a:ext cx="897183" cy="878874"/>
              </a:xfrm>
              <a:prstGeom prst="rect">
                <a:avLst/>
              </a:prstGeom>
            </p:spPr>
          </p:pic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1A723DAD-3CA5-4E7B-8F14-63AF31204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65358" y="1493256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37" name="Graphic 136">
                <a:extLst>
                  <a:ext uri="{FF2B5EF4-FFF2-40B4-BE49-F238E27FC236}">
                    <a16:creationId xmlns:a16="http://schemas.microsoft.com/office/drawing/2014/main" id="{40BB03A3-68D8-4153-B166-162566D85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55958" y="1493255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BEA4F619-1588-4227-9A10-ED66911F6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46558" y="1493254"/>
                <a:ext cx="727950" cy="713095"/>
              </a:xfrm>
              <a:prstGeom prst="rect">
                <a:avLst/>
              </a:prstGeom>
            </p:spPr>
          </p:pic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019CB1E8-16DA-419F-82B0-A676D929615D}"/>
                  </a:ext>
                </a:extLst>
              </p:cNvPr>
              <p:cNvSpPr/>
              <p:nvPr/>
            </p:nvSpPr>
            <p:spPr>
              <a:xfrm rot="16200000">
                <a:off x="7951526" y="277790"/>
                <a:ext cx="1336816" cy="3056114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EA52AA9F-8CEA-4A4D-9353-520617AB1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66447" y="757797"/>
                <a:ext cx="608061" cy="595650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A98511A-824B-4CD2-955F-3908961C3962}"/>
                  </a:ext>
                </a:extLst>
              </p:cNvPr>
              <p:cNvSpPr txBox="1"/>
              <p:nvPr/>
            </p:nvSpPr>
            <p:spPr>
              <a:xfrm>
                <a:off x="7829835" y="812186"/>
                <a:ext cx="1687849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Replica set (rs)</a:t>
                </a:r>
              </a:p>
            </p:txBody>
          </p:sp>
          <p:cxnSp>
            <p:nvCxnSpPr>
              <p:cNvPr id="142" name="Connector: Elbow 141">
                <a:extLst>
                  <a:ext uri="{FF2B5EF4-FFF2-40B4-BE49-F238E27FC236}">
                    <a16:creationId xmlns:a16="http://schemas.microsoft.com/office/drawing/2014/main" id="{80DCF01A-F40D-4805-BAAE-D730EEF519AD}"/>
                  </a:ext>
                </a:extLst>
              </p:cNvPr>
              <p:cNvCxnSpPr>
                <a:cxnSpLocks/>
                <a:stCxn id="135" idx="2"/>
                <a:endCxn id="138" idx="2"/>
              </p:cNvCxnSpPr>
              <p:nvPr/>
            </p:nvCxnSpPr>
            <p:spPr>
              <a:xfrm rot="16200000" flipH="1">
                <a:off x="7739259" y="335075"/>
                <a:ext cx="42066" cy="3700481"/>
              </a:xfrm>
              <a:prstGeom prst="bentConnector3">
                <a:avLst>
                  <a:gd name="adj1" fmla="val 1551281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3" name="Connector: Elbow 142">
                <a:extLst>
                  <a:ext uri="{FF2B5EF4-FFF2-40B4-BE49-F238E27FC236}">
                    <a16:creationId xmlns:a16="http://schemas.microsoft.com/office/drawing/2014/main" id="{AF430BF3-0E27-4D3B-B4E3-51DA555714FF}"/>
                  </a:ext>
                </a:extLst>
              </p:cNvPr>
              <p:cNvCxnSpPr>
                <a:cxnSpLocks/>
                <a:endCxn id="136" idx="2"/>
              </p:cNvCxnSpPr>
              <p:nvPr/>
            </p:nvCxnSpPr>
            <p:spPr>
              <a:xfrm>
                <a:off x="6331748" y="1724846"/>
                <a:ext cx="1297585" cy="481505"/>
              </a:xfrm>
              <a:prstGeom prst="bentConnector4">
                <a:avLst>
                  <a:gd name="adj1" fmla="val 35975"/>
                  <a:gd name="adj2" fmla="val 169818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4" name="Connector: Elbow 143">
                <a:extLst>
                  <a:ext uri="{FF2B5EF4-FFF2-40B4-BE49-F238E27FC236}">
                    <a16:creationId xmlns:a16="http://schemas.microsoft.com/office/drawing/2014/main" id="{16AF0CC0-96C1-426F-9FCC-40CCBE9156E7}"/>
                  </a:ext>
                </a:extLst>
              </p:cNvPr>
              <p:cNvCxnSpPr>
                <a:cxnSpLocks/>
                <a:endCxn id="137" idx="2"/>
              </p:cNvCxnSpPr>
              <p:nvPr/>
            </p:nvCxnSpPr>
            <p:spPr>
              <a:xfrm>
                <a:off x="6164132" y="2098583"/>
                <a:ext cx="2455801" cy="107767"/>
              </a:xfrm>
              <a:prstGeom prst="bentConnector4">
                <a:avLst>
                  <a:gd name="adj1" fmla="val 11706"/>
                  <a:gd name="adj2" fmla="val 531734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672172A-28F1-41D9-B022-F77EB6CCA702}"/>
                </a:ext>
              </a:extLst>
            </p:cNvPr>
            <p:cNvGrpSpPr/>
            <p:nvPr/>
          </p:nvGrpSpPr>
          <p:grpSpPr>
            <a:xfrm>
              <a:off x="290053" y="4250687"/>
              <a:ext cx="3719849" cy="1673883"/>
              <a:chOff x="5253417" y="628650"/>
              <a:chExt cx="5087107" cy="228913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3413E4F-AABD-4DE9-84D5-35CF09612A3B}"/>
                  </a:ext>
                </a:extLst>
              </p:cNvPr>
              <p:cNvSpPr/>
              <p:nvPr/>
            </p:nvSpPr>
            <p:spPr>
              <a:xfrm>
                <a:off x="5253417" y="628650"/>
                <a:ext cx="5087107" cy="22891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8E96DA8-04FC-434B-8C7A-29880ACD1EE4}"/>
                  </a:ext>
                </a:extLst>
              </p:cNvPr>
              <p:cNvSpPr txBox="1"/>
              <p:nvPr/>
            </p:nvSpPr>
            <p:spPr>
              <a:xfrm>
                <a:off x="5433534" y="958554"/>
                <a:ext cx="1026956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Service</a:t>
                </a:r>
              </a:p>
            </p:txBody>
          </p:sp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58C88729-AEB6-483E-B694-653058D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61460" y="1285409"/>
                <a:ext cx="897183" cy="878874"/>
              </a:xfrm>
              <a:prstGeom prst="rect">
                <a:avLst/>
              </a:prstGeom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921DFAE6-F055-4112-B6DF-25A3B2663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65358" y="1493256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94F24D8C-F20B-46A4-9400-46262C3C9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55958" y="1493255"/>
                <a:ext cx="727950" cy="713095"/>
              </a:xfrm>
              <a:prstGeom prst="rect">
                <a:avLst/>
              </a:prstGeom>
            </p:spPr>
          </p:pic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668689A0-3435-4D31-BE32-F914D61B8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46558" y="1493254"/>
                <a:ext cx="727950" cy="713095"/>
              </a:xfrm>
              <a:prstGeom prst="rect">
                <a:avLst/>
              </a:prstGeom>
            </p:spPr>
          </p:pic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4B4A7B7E-5AEC-4BF1-BA54-53962B97F651}"/>
                  </a:ext>
                </a:extLst>
              </p:cNvPr>
              <p:cNvSpPr/>
              <p:nvPr/>
            </p:nvSpPr>
            <p:spPr>
              <a:xfrm rot="16200000">
                <a:off x="7951526" y="277790"/>
                <a:ext cx="1336816" cy="3056114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8" name="Graphic 127">
                <a:extLst>
                  <a:ext uri="{FF2B5EF4-FFF2-40B4-BE49-F238E27FC236}">
                    <a16:creationId xmlns:a16="http://schemas.microsoft.com/office/drawing/2014/main" id="{D7A6C7C8-3497-48F5-AE66-322F43D78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66447" y="757797"/>
                <a:ext cx="608061" cy="595650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1AF6EA-074E-4CCB-80FA-AA11F1A1FF3F}"/>
                  </a:ext>
                </a:extLst>
              </p:cNvPr>
              <p:cNvSpPr txBox="1"/>
              <p:nvPr/>
            </p:nvSpPr>
            <p:spPr>
              <a:xfrm>
                <a:off x="7814678" y="812186"/>
                <a:ext cx="1657532" cy="35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Replica set (rs)</a:t>
                </a:r>
              </a:p>
            </p:txBody>
          </p:sp>
          <p:cxnSp>
            <p:nvCxnSpPr>
              <p:cNvPr id="130" name="Connector: Elbow 129">
                <a:extLst>
                  <a:ext uri="{FF2B5EF4-FFF2-40B4-BE49-F238E27FC236}">
                    <a16:creationId xmlns:a16="http://schemas.microsoft.com/office/drawing/2014/main" id="{5409E830-D528-4EF9-BD8B-3616AF47A234}"/>
                  </a:ext>
                </a:extLst>
              </p:cNvPr>
              <p:cNvCxnSpPr>
                <a:cxnSpLocks/>
                <a:stCxn id="123" idx="2"/>
                <a:endCxn id="126" idx="2"/>
              </p:cNvCxnSpPr>
              <p:nvPr/>
            </p:nvCxnSpPr>
            <p:spPr>
              <a:xfrm rot="16200000" flipH="1">
                <a:off x="7739259" y="335075"/>
                <a:ext cx="42066" cy="3700481"/>
              </a:xfrm>
              <a:prstGeom prst="bentConnector3">
                <a:avLst>
                  <a:gd name="adj1" fmla="val 1551281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1" name="Connector: Elbow 130">
                <a:extLst>
                  <a:ext uri="{FF2B5EF4-FFF2-40B4-BE49-F238E27FC236}">
                    <a16:creationId xmlns:a16="http://schemas.microsoft.com/office/drawing/2014/main" id="{D3B26226-2A2A-476E-B7B6-49C444C62327}"/>
                  </a:ext>
                </a:extLst>
              </p:cNvPr>
              <p:cNvCxnSpPr>
                <a:cxnSpLocks/>
                <a:endCxn id="124" idx="2"/>
              </p:cNvCxnSpPr>
              <p:nvPr/>
            </p:nvCxnSpPr>
            <p:spPr>
              <a:xfrm>
                <a:off x="6331748" y="1724846"/>
                <a:ext cx="1297585" cy="481505"/>
              </a:xfrm>
              <a:prstGeom prst="bentConnector4">
                <a:avLst>
                  <a:gd name="adj1" fmla="val 35975"/>
                  <a:gd name="adj2" fmla="val 169818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2" name="Connector: Elbow 131">
                <a:extLst>
                  <a:ext uri="{FF2B5EF4-FFF2-40B4-BE49-F238E27FC236}">
                    <a16:creationId xmlns:a16="http://schemas.microsoft.com/office/drawing/2014/main" id="{2D59C07F-4EEE-4051-9DEE-DBC95930A013}"/>
                  </a:ext>
                </a:extLst>
              </p:cNvPr>
              <p:cNvCxnSpPr>
                <a:cxnSpLocks/>
                <a:endCxn id="125" idx="2"/>
              </p:cNvCxnSpPr>
              <p:nvPr/>
            </p:nvCxnSpPr>
            <p:spPr>
              <a:xfrm>
                <a:off x="6164132" y="2098583"/>
                <a:ext cx="2455801" cy="107767"/>
              </a:xfrm>
              <a:prstGeom prst="bentConnector4">
                <a:avLst>
                  <a:gd name="adj1" fmla="val 11706"/>
                  <a:gd name="adj2" fmla="val 531734"/>
                </a:avLst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70C8171F-0552-422E-98FF-EF50113E2144}"/>
              </a:ext>
            </a:extLst>
          </p:cNvPr>
          <p:cNvSpPr txBox="1"/>
          <p:nvPr/>
        </p:nvSpPr>
        <p:spPr>
          <a:xfrm>
            <a:off x="888591" y="5956090"/>
            <a:ext cx="239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dev.classpath.com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9665AD-5866-4C04-A3BF-9626E3301DA7}"/>
              </a:ext>
            </a:extLst>
          </p:cNvPr>
          <p:cNvSpPr txBox="1"/>
          <p:nvPr/>
        </p:nvSpPr>
        <p:spPr>
          <a:xfrm>
            <a:off x="4889917" y="5968605"/>
            <a:ext cx="239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qa.classpath.com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F28D72F-C467-4BF5-8124-D423580DCCB4}"/>
              </a:ext>
            </a:extLst>
          </p:cNvPr>
          <p:cNvSpPr txBox="1"/>
          <p:nvPr/>
        </p:nvSpPr>
        <p:spPr>
          <a:xfrm>
            <a:off x="8724222" y="5956090"/>
            <a:ext cx="272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stage.classpath.com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5B30DD2-630D-4623-9342-D1164B690D04}"/>
              </a:ext>
            </a:extLst>
          </p:cNvPr>
          <p:cNvCxnSpPr>
            <a:cxnSpLocks/>
            <a:stCxn id="5" idx="1"/>
            <a:endCxn id="11" idx="0"/>
          </p:cNvCxnSpPr>
          <p:nvPr/>
        </p:nvCxnSpPr>
        <p:spPr>
          <a:xfrm rot="10800000" flipV="1">
            <a:off x="2085430" y="1121289"/>
            <a:ext cx="3383978" cy="11647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80552225-6881-4502-A66D-3135F53D6A8E}"/>
              </a:ext>
            </a:extLst>
          </p:cNvPr>
          <p:cNvCxnSpPr>
            <a:stCxn id="5" idx="3"/>
            <a:endCxn id="133" idx="0"/>
          </p:cNvCxnSpPr>
          <p:nvPr/>
        </p:nvCxnSpPr>
        <p:spPr>
          <a:xfrm>
            <a:off x="6693493" y="1121290"/>
            <a:ext cx="3394589" cy="11647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37D5357-1DCB-4238-A89B-749D2647887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81451" y="1741163"/>
            <a:ext cx="0" cy="50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34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82FD2-C90D-4A99-8A71-C97C81E7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286F5E-AB4A-4085-9996-433E17FD8AF6}"/>
              </a:ext>
            </a:extLst>
          </p:cNvPr>
          <p:cNvGrpSpPr/>
          <p:nvPr/>
        </p:nvGrpSpPr>
        <p:grpSpPr>
          <a:xfrm>
            <a:off x="2407257" y="1442143"/>
            <a:ext cx="7377485" cy="3973714"/>
            <a:chOff x="2353870" y="1476609"/>
            <a:chExt cx="7377485" cy="39737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A61501C-3DB8-4756-855B-82B632773914}"/>
                </a:ext>
              </a:extLst>
            </p:cNvPr>
            <p:cNvSpPr/>
            <p:nvPr/>
          </p:nvSpPr>
          <p:spPr>
            <a:xfrm>
              <a:off x="2353870" y="1919512"/>
              <a:ext cx="2122313" cy="52850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Closed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84B57C2-DA4E-4459-AE6B-C15DD71CAD1C}"/>
                </a:ext>
              </a:extLst>
            </p:cNvPr>
            <p:cNvSpPr/>
            <p:nvPr/>
          </p:nvSpPr>
          <p:spPr>
            <a:xfrm>
              <a:off x="7609043" y="1919512"/>
              <a:ext cx="2122312" cy="5285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Open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807C010-CB16-422C-A0E7-1A82C33D7C9D}"/>
                </a:ext>
              </a:extLst>
            </p:cNvPr>
            <p:cNvSpPr/>
            <p:nvPr/>
          </p:nvSpPr>
          <p:spPr>
            <a:xfrm>
              <a:off x="4981456" y="4631169"/>
              <a:ext cx="2122314" cy="52850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Half-Open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82013E-176C-4562-B8C1-E5C0BC0F7EA9}"/>
                </a:ext>
              </a:extLst>
            </p:cNvPr>
            <p:cNvCxnSpPr>
              <a:stCxn id="5" idx="3"/>
            </p:cNvCxnSpPr>
            <p:nvPr/>
          </p:nvCxnSpPr>
          <p:spPr>
            <a:xfrm flipV="1">
              <a:off x="4476183" y="2183765"/>
              <a:ext cx="31328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DF8AC83-4BC5-4A41-87D1-7472C7331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0193" y="2448019"/>
              <a:ext cx="1387366" cy="21831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BAC076-A752-4535-826E-DCFF240D5D38}"/>
                </a:ext>
              </a:extLst>
            </p:cNvPr>
            <p:cNvCxnSpPr>
              <a:stCxn id="7" idx="3"/>
              <a:endCxn id="6" idx="2"/>
            </p:cNvCxnSpPr>
            <p:nvPr/>
          </p:nvCxnSpPr>
          <p:spPr>
            <a:xfrm flipV="1">
              <a:off x="7103770" y="2448019"/>
              <a:ext cx="1566429" cy="24474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9F73698-B23B-4F22-A665-C48245D7D98E}"/>
                </a:ext>
              </a:extLst>
            </p:cNvPr>
            <p:cNvCxnSpPr>
              <a:stCxn id="7" idx="1"/>
              <a:endCxn id="5" idx="2"/>
            </p:cNvCxnSpPr>
            <p:nvPr/>
          </p:nvCxnSpPr>
          <p:spPr>
            <a:xfrm flipH="1" flipV="1">
              <a:off x="3415027" y="2448019"/>
              <a:ext cx="1566429" cy="24474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A9ADA3-C5FB-433A-9553-E12AF6F94FB7}"/>
                </a:ext>
              </a:extLst>
            </p:cNvPr>
            <p:cNvSpPr txBox="1"/>
            <p:nvPr/>
          </p:nvSpPr>
          <p:spPr>
            <a:xfrm>
              <a:off x="4448222" y="1476609"/>
              <a:ext cx="3132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Failure rate above threshold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CBF201-36D4-494F-BBBA-736415D5E44D}"/>
                </a:ext>
              </a:extLst>
            </p:cNvPr>
            <p:cNvSpPr txBox="1"/>
            <p:nvPr/>
          </p:nvSpPr>
          <p:spPr>
            <a:xfrm rot="18156896">
              <a:off x="5707177" y="3320722"/>
              <a:ext cx="3132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wait duration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40CDD3-CECE-4DCA-AABC-0E0B0D5E3904}"/>
                </a:ext>
              </a:extLst>
            </p:cNvPr>
            <p:cNvSpPr txBox="1"/>
            <p:nvPr/>
          </p:nvSpPr>
          <p:spPr>
            <a:xfrm rot="18153853">
              <a:off x="6695843" y="3502986"/>
              <a:ext cx="3132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Failure rate above threshold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0CA8BA-AF0B-4FA0-993D-103B59CC8CC2}"/>
                </a:ext>
              </a:extLst>
            </p:cNvPr>
            <p:cNvSpPr txBox="1"/>
            <p:nvPr/>
          </p:nvSpPr>
          <p:spPr>
            <a:xfrm rot="3442480">
              <a:off x="2308242" y="3560727"/>
              <a:ext cx="3132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Failure rate above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992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1816D-A45A-492C-BFCF-3C31D399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89CD56-74D0-4FE1-84F3-CC7294E601DF}"/>
              </a:ext>
            </a:extLst>
          </p:cNvPr>
          <p:cNvGrpSpPr/>
          <p:nvPr/>
        </p:nvGrpSpPr>
        <p:grpSpPr>
          <a:xfrm>
            <a:off x="4002156" y="1335156"/>
            <a:ext cx="4187687" cy="4187687"/>
            <a:chOff x="4002156" y="1335156"/>
            <a:chExt cx="4187687" cy="418768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A7D29EB-70B6-488C-BCF7-39DA5A04C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02156" y="1335156"/>
              <a:ext cx="4187687" cy="41876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E6AD8-1252-495A-B08F-94CEBDC70E8E}"/>
                </a:ext>
              </a:extLst>
            </p:cNvPr>
            <p:cNvSpPr txBox="1"/>
            <p:nvPr/>
          </p:nvSpPr>
          <p:spPr>
            <a:xfrm>
              <a:off x="5456582" y="1470992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306E5-DF8C-4D2A-A798-A9DF7CE91B68}"/>
                </a:ext>
              </a:extLst>
            </p:cNvPr>
            <p:cNvSpPr txBox="1"/>
            <p:nvPr/>
          </p:nvSpPr>
          <p:spPr>
            <a:xfrm>
              <a:off x="6333469" y="1469341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903608-2310-4D66-8269-65BCBE5E5D4E}"/>
                </a:ext>
              </a:extLst>
            </p:cNvPr>
            <p:cNvSpPr txBox="1"/>
            <p:nvPr/>
          </p:nvSpPr>
          <p:spPr>
            <a:xfrm>
              <a:off x="7130684" y="190990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  <a:cs typeface="JetBrains Mono" panose="02000009000000000000" pitchFamily="49" charset="0"/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384E3-C7A3-4B16-962C-ACEF49E3FB14}"/>
                </a:ext>
              </a:extLst>
            </p:cNvPr>
            <p:cNvSpPr txBox="1"/>
            <p:nvPr/>
          </p:nvSpPr>
          <p:spPr>
            <a:xfrm>
              <a:off x="7618318" y="2690885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C8C735-0C4B-405F-ACE4-20D8B8B20263}"/>
                </a:ext>
              </a:extLst>
            </p:cNvPr>
            <p:cNvSpPr txBox="1"/>
            <p:nvPr/>
          </p:nvSpPr>
          <p:spPr>
            <a:xfrm>
              <a:off x="7618318" y="3617063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784B4E-A4FB-43A9-8DC1-2955BD92E348}"/>
                </a:ext>
              </a:extLst>
            </p:cNvPr>
            <p:cNvSpPr txBox="1"/>
            <p:nvPr/>
          </p:nvSpPr>
          <p:spPr>
            <a:xfrm>
              <a:off x="7158820" y="4425676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  <a:cs typeface="JetBrains Mono" panose="02000009000000000000" pitchFamily="49" charset="0"/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F84FD5-B9A3-4552-A47D-B0BD6A9590A0}"/>
                </a:ext>
              </a:extLst>
            </p:cNvPr>
            <p:cNvSpPr txBox="1"/>
            <p:nvPr/>
          </p:nvSpPr>
          <p:spPr>
            <a:xfrm>
              <a:off x="6333469" y="4936579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6B4918-6648-4DBA-A091-45691F07F19C}"/>
                </a:ext>
              </a:extLst>
            </p:cNvPr>
            <p:cNvSpPr txBox="1"/>
            <p:nvPr/>
          </p:nvSpPr>
          <p:spPr>
            <a:xfrm>
              <a:off x="5456525" y="4925343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JetBrains Mono" panose="02000009000000000000" pitchFamily="49" charset="0"/>
                  <a:cs typeface="JetBrains Mono" panose="02000009000000000000" pitchFamily="49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31FE59-84E2-4409-B8F2-CECF7B064120}"/>
                </a:ext>
              </a:extLst>
            </p:cNvPr>
            <p:cNvSpPr txBox="1"/>
            <p:nvPr/>
          </p:nvSpPr>
          <p:spPr>
            <a:xfrm>
              <a:off x="4602481" y="4425675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  <a:cs typeface="JetBrains Mono" panose="02000009000000000000" pitchFamily="49" charset="0"/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75833C-7211-4443-A161-410BFDC97E01}"/>
                </a:ext>
              </a:extLst>
            </p:cNvPr>
            <p:cNvSpPr txBox="1"/>
            <p:nvPr/>
          </p:nvSpPr>
          <p:spPr>
            <a:xfrm>
              <a:off x="4161127" y="3617062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  <a:cs typeface="JetBrains Mono" panose="02000009000000000000" pitchFamily="49" charset="0"/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442EBD-DBD9-489D-BB05-13BE6D582022}"/>
                </a:ext>
              </a:extLst>
            </p:cNvPr>
            <p:cNvSpPr txBox="1"/>
            <p:nvPr/>
          </p:nvSpPr>
          <p:spPr>
            <a:xfrm>
              <a:off x="4161127" y="2690885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  <a:cs typeface="JetBrains Mono" panose="02000009000000000000" pitchFamily="49" charset="0"/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18D003-920D-4412-906A-BECA48450FCF}"/>
                </a:ext>
              </a:extLst>
            </p:cNvPr>
            <p:cNvSpPr txBox="1"/>
            <p:nvPr/>
          </p:nvSpPr>
          <p:spPr>
            <a:xfrm>
              <a:off x="4636925" y="1909903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+mj-lt"/>
                  <a:cs typeface="JetBrains Mono" panose="02000009000000000000" pitchFamily="49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0D6156-D233-4579-B52C-411C182714AD}"/>
                </a:ext>
              </a:extLst>
            </p:cNvPr>
            <p:cNvSpPr txBox="1"/>
            <p:nvPr/>
          </p:nvSpPr>
          <p:spPr>
            <a:xfrm>
              <a:off x="4788260" y="3198167"/>
              <a:ext cx="2627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Ring Bit Buffer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59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0C11-3B75-47F5-82B1-D9E12713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AFCAA5-E321-4027-996B-0AF00B9E907A}"/>
              </a:ext>
            </a:extLst>
          </p:cNvPr>
          <p:cNvGrpSpPr/>
          <p:nvPr/>
        </p:nvGrpSpPr>
        <p:grpSpPr>
          <a:xfrm>
            <a:off x="690527" y="535792"/>
            <a:ext cx="10810947" cy="6021307"/>
            <a:chOff x="690526" y="418346"/>
            <a:chExt cx="10810947" cy="60213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A7C641-EBCA-46AE-B09D-ACC89157F088}"/>
                </a:ext>
              </a:extLst>
            </p:cNvPr>
            <p:cNvGrpSpPr/>
            <p:nvPr/>
          </p:nvGrpSpPr>
          <p:grpSpPr>
            <a:xfrm>
              <a:off x="2324887" y="2262911"/>
              <a:ext cx="1135118" cy="1135118"/>
              <a:chOff x="3386958" y="2861440"/>
              <a:chExt cx="1135118" cy="113511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A9774DA-E508-4B82-9861-B647D0D0341A}"/>
                  </a:ext>
                </a:extLst>
              </p:cNvPr>
              <p:cNvSpPr/>
              <p:nvPr/>
            </p:nvSpPr>
            <p:spPr>
              <a:xfrm>
                <a:off x="3386958" y="2861440"/>
                <a:ext cx="1135118" cy="11351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D5B72504-C9F8-45CF-BA81-547E2F8DE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87968" y="3101756"/>
                <a:ext cx="721273" cy="654488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D1BC39-2DC1-41BB-BE4A-EC039EE6BB8B}"/>
                </a:ext>
              </a:extLst>
            </p:cNvPr>
            <p:cNvGrpSpPr/>
            <p:nvPr/>
          </p:nvGrpSpPr>
          <p:grpSpPr>
            <a:xfrm>
              <a:off x="5118012" y="418346"/>
              <a:ext cx="1135118" cy="1135118"/>
              <a:chOff x="3386958" y="2861440"/>
              <a:chExt cx="1135118" cy="113511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73EA3B2-67A9-41B9-9EFA-7E49A95F77E0}"/>
                  </a:ext>
                </a:extLst>
              </p:cNvPr>
              <p:cNvSpPr/>
              <p:nvPr/>
            </p:nvSpPr>
            <p:spPr>
              <a:xfrm>
                <a:off x="3386958" y="2861440"/>
                <a:ext cx="1135118" cy="11351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7020E0B-141D-4A07-8963-3ABC461A4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87968" y="3101756"/>
                <a:ext cx="721273" cy="65448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CF1498-621F-44C7-A871-CB13E9F86DC0}"/>
                </a:ext>
              </a:extLst>
            </p:cNvPr>
            <p:cNvGrpSpPr/>
            <p:nvPr/>
          </p:nvGrpSpPr>
          <p:grpSpPr>
            <a:xfrm>
              <a:off x="7672247" y="2262911"/>
              <a:ext cx="1135118" cy="1135118"/>
              <a:chOff x="3386958" y="2861440"/>
              <a:chExt cx="1135118" cy="113511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BC0683-11DF-4EB3-BE47-07F8AF5D7DBC}"/>
                  </a:ext>
                </a:extLst>
              </p:cNvPr>
              <p:cNvSpPr/>
              <p:nvPr/>
            </p:nvSpPr>
            <p:spPr>
              <a:xfrm>
                <a:off x="3386958" y="2861440"/>
                <a:ext cx="1135118" cy="11351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A2A7AFA1-DA20-439F-A47C-11E5DCD8B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87968" y="3101756"/>
                <a:ext cx="721273" cy="654488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3D119AB-5EED-4E1F-8D4B-5E4790F8069C}"/>
                </a:ext>
              </a:extLst>
            </p:cNvPr>
            <p:cNvGrpSpPr/>
            <p:nvPr/>
          </p:nvGrpSpPr>
          <p:grpSpPr>
            <a:xfrm>
              <a:off x="1885813" y="4178964"/>
              <a:ext cx="2001440" cy="1274335"/>
              <a:chOff x="2280623" y="4578711"/>
              <a:chExt cx="2001440" cy="1274335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7919FAB2-A551-4CBD-83CA-EF8CB5A0A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05087" y="4578711"/>
                <a:ext cx="752512" cy="93578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008CBE-8C3A-432B-8D92-4E631AF4B69F}"/>
                  </a:ext>
                </a:extLst>
              </p:cNvPr>
              <p:cNvSpPr txBox="1"/>
              <p:nvPr/>
            </p:nvSpPr>
            <p:spPr>
              <a:xfrm>
                <a:off x="2280623" y="5514492"/>
                <a:ext cx="2001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Resource owner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413A8A1-F6B3-4644-A061-7E396DF0189B}"/>
                </a:ext>
              </a:extLst>
            </p:cNvPr>
            <p:cNvGrpSpPr/>
            <p:nvPr/>
          </p:nvGrpSpPr>
          <p:grpSpPr>
            <a:xfrm>
              <a:off x="9934930" y="2262911"/>
              <a:ext cx="1135119" cy="1279248"/>
              <a:chOff x="10197714" y="2971531"/>
              <a:chExt cx="1135119" cy="1279248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781CF775-85A0-456E-8711-E365BC01E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97653" y="2971531"/>
                <a:ext cx="735242" cy="91493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791E08-4EC2-482E-9B57-B6D1B4C99131}"/>
                  </a:ext>
                </a:extLst>
              </p:cNvPr>
              <p:cNvSpPr txBox="1"/>
              <p:nvPr/>
            </p:nvSpPr>
            <p:spPr>
              <a:xfrm>
                <a:off x="10197714" y="3912225"/>
                <a:ext cx="11351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The User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02AD33-7494-40F8-BE4E-AACCBF723BB0}"/>
                </a:ext>
              </a:extLst>
            </p:cNvPr>
            <p:cNvSpPr txBox="1"/>
            <p:nvPr/>
          </p:nvSpPr>
          <p:spPr>
            <a:xfrm>
              <a:off x="868652" y="2539910"/>
              <a:ext cx="14955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Protected resource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5410AD-B11F-41F6-B795-BF4ED44F2E11}"/>
                </a:ext>
              </a:extLst>
            </p:cNvPr>
            <p:cNvSpPr txBox="1"/>
            <p:nvPr/>
          </p:nvSpPr>
          <p:spPr>
            <a:xfrm>
              <a:off x="4674922" y="1603862"/>
              <a:ext cx="2009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OAuth2 authentication server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EE87F5-2C0C-42D9-BD58-C04B54A0D2BA}"/>
                </a:ext>
              </a:extLst>
            </p:cNvPr>
            <p:cNvSpPr txBox="1"/>
            <p:nvPr/>
          </p:nvSpPr>
          <p:spPr>
            <a:xfrm>
              <a:off x="6664081" y="3405405"/>
              <a:ext cx="3139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Application trying to access a protected resource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677617-38C3-48E2-A92A-C7BA8A136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4681" y="742239"/>
              <a:ext cx="2225566" cy="1523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C8BBB0-8D70-4F6B-8FA2-8B5F8712A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5236" y="1183438"/>
              <a:ext cx="1824241" cy="1274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D8D8AC-4A87-462D-BC3E-435623D293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0899" y="748463"/>
              <a:ext cx="1959760" cy="1514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2D0F6C2-EA10-42B9-B967-A9D78A168D17}"/>
                </a:ext>
              </a:extLst>
            </p:cNvPr>
            <p:cNvCxnSpPr>
              <a:cxnSpLocks/>
            </p:cNvCxnSpPr>
            <p:nvPr/>
          </p:nvCxnSpPr>
          <p:spPr>
            <a:xfrm>
              <a:off x="6205981" y="1183438"/>
              <a:ext cx="1604705" cy="1274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72E3B9F-CF1D-4A45-9534-20DCCD43C8BA}"/>
                </a:ext>
              </a:extLst>
            </p:cNvPr>
            <p:cNvCxnSpPr>
              <a:stCxn id="13" idx="2"/>
              <a:endCxn id="7" idx="6"/>
            </p:cNvCxnSpPr>
            <p:nvPr/>
          </p:nvCxnSpPr>
          <p:spPr>
            <a:xfrm flipH="1">
              <a:off x="3460005" y="2830470"/>
              <a:ext cx="42122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D83351B-23A5-4BB1-93F6-8458D47AE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7365" y="2830470"/>
              <a:ext cx="132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49463D2-77A5-4D73-BE12-99457D3296F8}"/>
                </a:ext>
              </a:extLst>
            </p:cNvPr>
            <p:cNvCxnSpPr>
              <a:stCxn id="15" idx="0"/>
              <a:endCxn id="7" idx="4"/>
            </p:cNvCxnSpPr>
            <p:nvPr/>
          </p:nvCxnSpPr>
          <p:spPr>
            <a:xfrm flipV="1">
              <a:off x="2886533" y="3398029"/>
              <a:ext cx="5913" cy="78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207BC8F-B711-4120-81C1-CA1B9C323087}"/>
                </a:ext>
              </a:extLst>
            </p:cNvPr>
            <p:cNvSpPr txBox="1"/>
            <p:nvPr/>
          </p:nvSpPr>
          <p:spPr>
            <a:xfrm>
              <a:off x="690526" y="1051688"/>
              <a:ext cx="1949258" cy="52322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1. The service we want to protect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717D7E-A2C3-4795-A10A-484CAD436E36}"/>
                </a:ext>
              </a:extLst>
            </p:cNvPr>
            <p:cNvSpPr txBox="1"/>
            <p:nvPr/>
          </p:nvSpPr>
          <p:spPr>
            <a:xfrm>
              <a:off x="3460005" y="5700989"/>
              <a:ext cx="3690787" cy="73866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2. The resource owner grants which applications/users can access the resource via the OAuth2 service.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9A63EE-6E72-4DE1-9051-7411636E548D}"/>
                </a:ext>
              </a:extLst>
            </p:cNvPr>
            <p:cNvSpPr txBox="1"/>
            <p:nvPr/>
          </p:nvSpPr>
          <p:spPr>
            <a:xfrm>
              <a:off x="7810686" y="4646854"/>
              <a:ext cx="3690787" cy="95410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3. When the user tries to access a protected service they must authenticate and obtain a token from the OAuth2 service.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7A77664-5211-4EDA-A6A0-A44DDE7E5333}"/>
                </a:ext>
              </a:extLst>
            </p:cNvPr>
            <p:cNvSpPr txBox="1"/>
            <p:nvPr/>
          </p:nvSpPr>
          <p:spPr>
            <a:xfrm>
              <a:off x="7491180" y="471750"/>
              <a:ext cx="3189436" cy="73866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4. The OAuth2 server authenticates the user and validates tokens presented to it.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E8500E80-CE7E-46E0-BC1B-FC794D4E0BD8}"/>
                </a:ext>
              </a:extLst>
            </p:cNvPr>
            <p:cNvCxnSpPr>
              <a:stCxn id="72" idx="1"/>
              <a:endCxn id="10" idx="0"/>
            </p:cNvCxnSpPr>
            <p:nvPr/>
          </p:nvCxnSpPr>
          <p:spPr>
            <a:xfrm rot="10800000">
              <a:off x="5685572" y="418346"/>
              <a:ext cx="1805609" cy="422736"/>
            </a:xfrm>
            <a:prstGeom prst="bentConnector4">
              <a:avLst>
                <a:gd name="adj1" fmla="val 36141"/>
                <a:gd name="adj2" fmla="val 154076"/>
              </a:avLst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62A53FC9-2EA0-4FB3-8167-A26D7B861109}"/>
                </a:ext>
              </a:extLst>
            </p:cNvPr>
            <p:cNvCxnSpPr>
              <a:stCxn id="57" idx="2"/>
              <a:endCxn id="7" idx="1"/>
            </p:cNvCxnSpPr>
            <p:nvPr/>
          </p:nvCxnSpPr>
          <p:spPr>
            <a:xfrm rot="16200000" flipH="1">
              <a:off x="1651020" y="1589043"/>
              <a:ext cx="854237" cy="82596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8F32A103-96BC-43E7-8F72-F369366F0137}"/>
                </a:ext>
              </a:extLst>
            </p:cNvPr>
            <p:cNvCxnSpPr>
              <a:stCxn id="60" idx="1"/>
              <a:endCxn id="16" idx="2"/>
            </p:cNvCxnSpPr>
            <p:nvPr/>
          </p:nvCxnSpPr>
          <p:spPr>
            <a:xfrm rot="10800000">
              <a:off x="2886533" y="5453299"/>
              <a:ext cx="573472" cy="61702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60899EDD-C1DA-4C21-9FE6-D1483C55EFB5}"/>
                </a:ext>
              </a:extLst>
            </p:cNvPr>
            <p:cNvCxnSpPr>
              <a:stCxn id="67" idx="0"/>
              <a:endCxn id="19" idx="2"/>
            </p:cNvCxnSpPr>
            <p:nvPr/>
          </p:nvCxnSpPr>
          <p:spPr>
            <a:xfrm rot="5400000" flipH="1" flipV="1">
              <a:off x="9526938" y="3671302"/>
              <a:ext cx="1104695" cy="846410"/>
            </a:xfrm>
            <a:prstGeom prst="bentConnector3">
              <a:avLst>
                <a:gd name="adj1" fmla="val 27218"/>
              </a:avLst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4161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6FB9C-4DE9-4E7B-8433-518ECEDF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3F283F-BCDA-44E5-AB59-B14ABC6951AF}"/>
              </a:ext>
            </a:extLst>
          </p:cNvPr>
          <p:cNvGrpSpPr/>
          <p:nvPr/>
        </p:nvGrpSpPr>
        <p:grpSpPr>
          <a:xfrm>
            <a:off x="2316759" y="1183895"/>
            <a:ext cx="7558482" cy="4490210"/>
            <a:chOff x="2316758" y="1132515"/>
            <a:chExt cx="7558482" cy="449021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924ADC2-78C4-4B28-9EEA-06AD2D3E1DEF}"/>
                </a:ext>
              </a:extLst>
            </p:cNvPr>
            <p:cNvSpPr/>
            <p:nvPr/>
          </p:nvSpPr>
          <p:spPr>
            <a:xfrm>
              <a:off x="2316758" y="4241327"/>
              <a:ext cx="7558481" cy="1381398"/>
            </a:xfrm>
            <a:prstGeom prst="rect">
              <a:avLst/>
            </a:prstGeom>
            <a:noFill/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051B854-D0DC-49B7-AFB2-5973C7F9D382}"/>
                </a:ext>
              </a:extLst>
            </p:cNvPr>
            <p:cNvSpPr/>
            <p:nvPr/>
          </p:nvSpPr>
          <p:spPr>
            <a:xfrm>
              <a:off x="2316759" y="1132515"/>
              <a:ext cx="7558481" cy="2553104"/>
            </a:xfrm>
            <a:prstGeom prst="rect">
              <a:avLst/>
            </a:prstGeom>
            <a:noFill/>
            <a:ln w="19050"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96CA92-ACDF-4589-817F-E35777AB394A}"/>
                </a:ext>
              </a:extLst>
            </p:cNvPr>
            <p:cNvSpPr/>
            <p:nvPr/>
          </p:nvSpPr>
          <p:spPr>
            <a:xfrm>
              <a:off x="4948173" y="1430675"/>
              <a:ext cx="2333405" cy="689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</a:rPr>
                <a:t>Service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A44551-BB00-49A9-8368-3252B8675CA2}"/>
                </a:ext>
              </a:extLst>
            </p:cNvPr>
            <p:cNvSpPr/>
            <p:nvPr/>
          </p:nvSpPr>
          <p:spPr>
            <a:xfrm>
              <a:off x="2852324" y="2631027"/>
              <a:ext cx="2333405" cy="689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</a:rPr>
                <a:t>Entity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2A6242-7D6C-41E3-9CBD-5B7486A2A917}"/>
                </a:ext>
              </a:extLst>
            </p:cNvPr>
            <p:cNvGrpSpPr/>
            <p:nvPr/>
          </p:nvGrpSpPr>
          <p:grpSpPr>
            <a:xfrm>
              <a:off x="7006272" y="2496803"/>
              <a:ext cx="2333405" cy="824157"/>
              <a:chOff x="6366562" y="2949809"/>
              <a:chExt cx="2333405" cy="82415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72F3B3-F74F-4BF3-8ABC-3FC1744931FD}"/>
                  </a:ext>
                </a:extLst>
              </p:cNvPr>
              <p:cNvSpPr/>
              <p:nvPr/>
            </p:nvSpPr>
            <p:spPr>
              <a:xfrm>
                <a:off x="6366562" y="3084033"/>
                <a:ext cx="2333405" cy="68993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+mj-lt"/>
                  </a:rPr>
                  <a:t>Repository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144D48A-F731-4D34-B072-AABA404FEBCF}"/>
                  </a:ext>
                </a:extLst>
              </p:cNvPr>
              <p:cNvSpPr/>
              <p:nvPr/>
            </p:nvSpPr>
            <p:spPr>
              <a:xfrm>
                <a:off x="6705912" y="2949809"/>
                <a:ext cx="1654703" cy="26844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&lt;&lt;Interface&gt;&gt;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553C58-DE6E-4D88-92DD-58DE264A9266}"/>
                </a:ext>
              </a:extLst>
            </p:cNvPr>
            <p:cNvGrpSpPr/>
            <p:nvPr/>
          </p:nvGrpSpPr>
          <p:grpSpPr>
            <a:xfrm>
              <a:off x="2852324" y="4452836"/>
              <a:ext cx="2333405" cy="824157"/>
              <a:chOff x="6366562" y="2949809"/>
              <a:chExt cx="2333405" cy="82415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541495-AF2D-4073-A1A3-3C091BAD8E92}"/>
                  </a:ext>
                </a:extLst>
              </p:cNvPr>
              <p:cNvSpPr/>
              <p:nvPr/>
            </p:nvSpPr>
            <p:spPr>
              <a:xfrm>
                <a:off x="6366562" y="3084033"/>
                <a:ext cx="2333405" cy="68993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+mj-lt"/>
                  </a:rPr>
                  <a:t>Entity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12BDE17-093E-46E1-8E47-C572530CC49C}"/>
                  </a:ext>
                </a:extLst>
              </p:cNvPr>
              <p:cNvSpPr/>
              <p:nvPr/>
            </p:nvSpPr>
            <p:spPr>
              <a:xfrm>
                <a:off x="6435755" y="2949809"/>
                <a:ext cx="2189526" cy="26844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&lt;&lt;ORM-Managed&gt;&gt;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C6999A-46FA-42E5-9351-9C66FB831D44}"/>
                </a:ext>
              </a:extLst>
            </p:cNvPr>
            <p:cNvSpPr/>
            <p:nvPr/>
          </p:nvSpPr>
          <p:spPr>
            <a:xfrm>
              <a:off x="7006272" y="4587060"/>
              <a:ext cx="2333405" cy="6899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lt"/>
                </a:rPr>
                <a:t>RepositoryImpl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6A117F4D-F79B-42D1-B984-B7A20580C8EB}"/>
                </a:ext>
              </a:extLst>
            </p:cNvPr>
            <p:cNvCxnSpPr>
              <a:stCxn id="5" idx="3"/>
              <a:endCxn id="8" idx="0"/>
            </p:cNvCxnSpPr>
            <p:nvPr/>
          </p:nvCxnSpPr>
          <p:spPr>
            <a:xfrm>
              <a:off x="7281578" y="1775642"/>
              <a:ext cx="891396" cy="72116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E337E9E-39D9-4F7D-80E7-BB3DF26A795C}"/>
                </a:ext>
              </a:extLst>
            </p:cNvPr>
            <p:cNvCxnSpPr>
              <a:stCxn id="5" idx="1"/>
              <a:endCxn id="6" idx="0"/>
            </p:cNvCxnSpPr>
            <p:nvPr/>
          </p:nvCxnSpPr>
          <p:spPr>
            <a:xfrm rot="10800000" flipV="1">
              <a:off x="4019027" y="1775641"/>
              <a:ext cx="929146" cy="85538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2BA35C-1D17-4F23-BF06-C175C659C76E}"/>
                </a:ext>
              </a:extLst>
            </p:cNvPr>
            <p:cNvCxnSpPr>
              <a:stCxn id="7" idx="1"/>
              <a:endCxn id="6" idx="3"/>
            </p:cNvCxnSpPr>
            <p:nvPr/>
          </p:nvCxnSpPr>
          <p:spPr>
            <a:xfrm flipH="1">
              <a:off x="5185729" y="2975994"/>
              <a:ext cx="1820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4BC46BE-6EDD-4C95-89F7-9D0DFB064D77}"/>
                </a:ext>
              </a:extLst>
            </p:cNvPr>
            <p:cNvCxnSpPr>
              <a:stCxn id="15" idx="0"/>
              <a:endCxn id="7" idx="2"/>
            </p:cNvCxnSpPr>
            <p:nvPr/>
          </p:nvCxnSpPr>
          <p:spPr>
            <a:xfrm flipV="1">
              <a:off x="8172975" y="3320960"/>
              <a:ext cx="0" cy="126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36D345-25B1-4421-A5C5-13A125322751}"/>
                </a:ext>
              </a:extLst>
            </p:cNvPr>
            <p:cNvCxnSpPr>
              <a:stCxn id="15" idx="1"/>
              <a:endCxn id="12" idx="3"/>
            </p:cNvCxnSpPr>
            <p:nvPr/>
          </p:nvCxnSpPr>
          <p:spPr>
            <a:xfrm flipH="1">
              <a:off x="5185729" y="4932027"/>
              <a:ext cx="1820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4424AE0-3855-449B-9BB4-600C125A03C0}"/>
              </a:ext>
            </a:extLst>
          </p:cNvPr>
          <p:cNvSpPr txBox="1"/>
          <p:nvPr/>
        </p:nvSpPr>
        <p:spPr>
          <a:xfrm>
            <a:off x="9959519" y="2282297"/>
            <a:ext cx="1221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Domain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99F622-312D-4A04-B389-5AE84395CEA2}"/>
              </a:ext>
            </a:extLst>
          </p:cNvPr>
          <p:cNvSpPr txBox="1"/>
          <p:nvPr/>
        </p:nvSpPr>
        <p:spPr>
          <a:xfrm>
            <a:off x="9959519" y="4783351"/>
            <a:ext cx="1673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528583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43123-D26A-49ED-B864-1BE9662A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D3D48C-4610-4F39-8517-396DA6330D3A}"/>
              </a:ext>
            </a:extLst>
          </p:cNvPr>
          <p:cNvGrpSpPr/>
          <p:nvPr/>
        </p:nvGrpSpPr>
        <p:grpSpPr>
          <a:xfrm>
            <a:off x="1023661" y="1310042"/>
            <a:ext cx="10144215" cy="4237915"/>
            <a:chOff x="1023661" y="1310042"/>
            <a:chExt cx="10144215" cy="423791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375127B-4451-40D4-A1C4-ECF840399A32}"/>
                </a:ext>
              </a:extLst>
            </p:cNvPr>
            <p:cNvGrpSpPr/>
            <p:nvPr/>
          </p:nvGrpSpPr>
          <p:grpSpPr>
            <a:xfrm>
              <a:off x="3638009" y="1310042"/>
              <a:ext cx="4915981" cy="4237915"/>
              <a:chOff x="3548544" y="932257"/>
              <a:chExt cx="4915981" cy="4237915"/>
            </a:xfrm>
          </p:grpSpPr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F880C78D-90B0-4C96-B7EE-8966C48C9771}"/>
                  </a:ext>
                </a:extLst>
              </p:cNvPr>
              <p:cNvSpPr/>
              <p:nvPr/>
            </p:nvSpPr>
            <p:spPr>
              <a:xfrm>
                <a:off x="3548544" y="932257"/>
                <a:ext cx="4915981" cy="4237915"/>
              </a:xfrm>
              <a:prstGeom prst="hexagon">
                <a:avLst>
                  <a:gd name="adj" fmla="val 26782"/>
                  <a:gd name="vf" fmla="val 115470"/>
                </a:avLst>
              </a:pr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980BB5-5233-4428-A104-08993343D25F}"/>
                  </a:ext>
                </a:extLst>
              </p:cNvPr>
              <p:cNvSpPr/>
              <p:nvPr/>
            </p:nvSpPr>
            <p:spPr>
              <a:xfrm>
                <a:off x="5176075" y="1535980"/>
                <a:ext cx="1669341" cy="6899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+mj-lt"/>
                  </a:rPr>
                  <a:t>Use Case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82828DA-3796-4740-8E90-B3913AE5F3D8}"/>
                  </a:ext>
                </a:extLst>
              </p:cNvPr>
              <p:cNvSpPr/>
              <p:nvPr/>
            </p:nvSpPr>
            <p:spPr>
              <a:xfrm>
                <a:off x="5176074" y="2739067"/>
                <a:ext cx="1669342" cy="68993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+mj-lt"/>
                  </a:rPr>
                  <a:t>Entity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122EB55-1D67-40B8-B867-542489C63919}"/>
                  </a:ext>
                </a:extLst>
              </p:cNvPr>
              <p:cNvSpPr/>
              <p:nvPr/>
            </p:nvSpPr>
            <p:spPr>
              <a:xfrm>
                <a:off x="5176075" y="3942154"/>
                <a:ext cx="1669341" cy="68993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+mj-lt"/>
                  </a:rPr>
                  <a:t>Use Case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10612B4-9250-4973-A628-34F195208ACD}"/>
                  </a:ext>
                </a:extLst>
              </p:cNvPr>
              <p:cNvSpPr/>
              <p:nvPr/>
            </p:nvSpPr>
            <p:spPr>
              <a:xfrm rot="17885334">
                <a:off x="3208770" y="1733695"/>
                <a:ext cx="1802168" cy="46734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  <a:latin typeface="+mj-lt"/>
                  </a:rPr>
                  <a:t>Input Port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60C2A0-49F2-4FE4-AC8E-2E62541AA668}"/>
                  </a:ext>
                </a:extLst>
              </p:cNvPr>
              <p:cNvSpPr/>
              <p:nvPr/>
            </p:nvSpPr>
            <p:spPr>
              <a:xfrm rot="3739572">
                <a:off x="3208770" y="3890355"/>
                <a:ext cx="1802168" cy="46734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4"/>
                    </a:solidFill>
                    <a:latin typeface="+mj-lt"/>
                  </a:rPr>
                  <a:t>Input Port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1690A0C-21D1-4F80-856E-F629C6EEBE4E}"/>
                  </a:ext>
                </a:extLst>
              </p:cNvPr>
              <p:cNvSpPr/>
              <p:nvPr/>
            </p:nvSpPr>
            <p:spPr>
              <a:xfrm rot="3670284">
                <a:off x="6988363" y="1736585"/>
                <a:ext cx="1802168" cy="46734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  <a:latin typeface="+mj-lt"/>
                  </a:rPr>
                  <a:t>Output Port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7F6A94-C575-46A6-B2F2-D4EB0336B732}"/>
                  </a:ext>
                </a:extLst>
              </p:cNvPr>
              <p:cNvSpPr/>
              <p:nvPr/>
            </p:nvSpPr>
            <p:spPr>
              <a:xfrm rot="17884525">
                <a:off x="6988363" y="3888850"/>
                <a:ext cx="1802168" cy="46734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  <a:latin typeface="+mj-lt"/>
                  </a:rPr>
                  <a:t>Output Port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C79B96-D976-4189-852B-258B435C5AEB}"/>
                  </a:ext>
                </a:extLst>
              </p:cNvPr>
              <p:cNvCxnSpPr>
                <a:stCxn id="5" idx="1"/>
              </p:cNvCxnSpPr>
              <p:nvPr/>
            </p:nvCxnSpPr>
            <p:spPr>
              <a:xfrm flipH="1">
                <a:off x="4379053" y="1880947"/>
                <a:ext cx="797022" cy="2246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DEE6E34-03E5-42E9-B955-5C6A4A3CA50B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6845416" y="1880947"/>
                <a:ext cx="738232" cy="2246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4F3F0E7-EF6B-4BE1-82AC-22083A23B66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4379053" y="4009938"/>
                <a:ext cx="797022" cy="2771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DB98008-4C53-42FA-A832-014BB8B8F6BA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V="1">
                <a:off x="6845416" y="4009938"/>
                <a:ext cx="738232" cy="2771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B484BA9-7D28-4889-905D-6DB6515FE364}"/>
                  </a:ext>
                </a:extLst>
              </p:cNvPr>
              <p:cNvCxnSpPr>
                <a:stCxn id="5" idx="2"/>
                <a:endCxn id="6" idx="0"/>
              </p:cNvCxnSpPr>
              <p:nvPr/>
            </p:nvCxnSpPr>
            <p:spPr>
              <a:xfrm flipH="1">
                <a:off x="6010745" y="2225913"/>
                <a:ext cx="1" cy="5131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4684AB-61F1-43FA-AA9E-459F09E081B3}"/>
                </a:ext>
              </a:extLst>
            </p:cNvPr>
            <p:cNvSpPr/>
            <p:nvPr/>
          </p:nvSpPr>
          <p:spPr>
            <a:xfrm>
              <a:off x="1024124" y="1655220"/>
              <a:ext cx="1669341" cy="10853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Web Adapter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F614A-7CAC-408C-8A77-E4D539FC284E}"/>
                </a:ext>
              </a:extLst>
            </p:cNvPr>
            <p:cNvSpPr/>
            <p:nvPr/>
          </p:nvSpPr>
          <p:spPr>
            <a:xfrm>
              <a:off x="1023661" y="4100431"/>
              <a:ext cx="1669341" cy="10853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External System Adapter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C26369-D8E2-4554-986D-5A8A7722FDD6}"/>
                </a:ext>
              </a:extLst>
            </p:cNvPr>
            <p:cNvSpPr/>
            <p:nvPr/>
          </p:nvSpPr>
          <p:spPr>
            <a:xfrm>
              <a:off x="9498535" y="4100430"/>
              <a:ext cx="1669341" cy="10853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External System Adapter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78AC80-F398-4BE7-BD7C-2F1F8A3FB0E5}"/>
                </a:ext>
              </a:extLst>
            </p:cNvPr>
            <p:cNvSpPr/>
            <p:nvPr/>
          </p:nvSpPr>
          <p:spPr>
            <a:xfrm>
              <a:off x="9498535" y="1655220"/>
              <a:ext cx="1669341" cy="10853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Persistence Adapter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D76C3AF-055D-4996-8C82-B8D4F4E6860C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693465" y="2197920"/>
              <a:ext cx="12313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8A7B26C-CA2B-4BEF-8D3C-869A645CC928}"/>
                </a:ext>
              </a:extLst>
            </p:cNvPr>
            <p:cNvCxnSpPr>
              <a:stCxn id="33" idx="3"/>
            </p:cNvCxnSpPr>
            <p:nvPr/>
          </p:nvCxnSpPr>
          <p:spPr>
            <a:xfrm flipV="1">
              <a:off x="2693002" y="4643130"/>
              <a:ext cx="12317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AC09210-4E39-4D91-AB7F-C2824E6959DB}"/>
                </a:ext>
              </a:extLst>
            </p:cNvPr>
            <p:cNvCxnSpPr>
              <a:stCxn id="35" idx="1"/>
            </p:cNvCxnSpPr>
            <p:nvPr/>
          </p:nvCxnSpPr>
          <p:spPr>
            <a:xfrm flipH="1" flipV="1">
              <a:off x="8271545" y="2197919"/>
              <a:ext cx="12269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13DF7A0-EA6E-4E2B-8BBD-CED5200119A3}"/>
                </a:ext>
              </a:extLst>
            </p:cNvPr>
            <p:cNvCxnSpPr>
              <a:stCxn id="34" idx="1"/>
            </p:cNvCxnSpPr>
            <p:nvPr/>
          </p:nvCxnSpPr>
          <p:spPr>
            <a:xfrm flipH="1" flipV="1">
              <a:off x="8271545" y="4643129"/>
              <a:ext cx="12269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99538FC-404C-4A81-BE28-082EB1F43B13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flipH="1" flipV="1">
              <a:off x="6100210" y="3806785"/>
              <a:ext cx="1" cy="513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9813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D5FDA-7614-42C0-B3E7-B9EE40D1B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C19C7CF-89D6-4F7A-8CFD-E5CC68A50531}"/>
              </a:ext>
            </a:extLst>
          </p:cNvPr>
          <p:cNvGrpSpPr/>
          <p:nvPr/>
        </p:nvGrpSpPr>
        <p:grpSpPr>
          <a:xfrm>
            <a:off x="1766667" y="735468"/>
            <a:ext cx="8658665" cy="5387064"/>
            <a:chOff x="1948375" y="605773"/>
            <a:chExt cx="8658665" cy="538706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32289F-5ACF-468E-A2EC-7934D68DC3A7}"/>
                </a:ext>
              </a:extLst>
            </p:cNvPr>
            <p:cNvGrpSpPr/>
            <p:nvPr/>
          </p:nvGrpSpPr>
          <p:grpSpPr>
            <a:xfrm>
              <a:off x="5184397" y="1513004"/>
              <a:ext cx="4723002" cy="1049894"/>
              <a:chOff x="553674" y="2658039"/>
              <a:chExt cx="4723002" cy="1049894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58AFDF76-1D52-42E4-AC48-73B7D3BBD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36233" y="2903396"/>
                <a:ext cx="474126" cy="464451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E910E0F3-E37A-4B65-97A7-BE3AC658F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52279" y="2903397"/>
                <a:ext cx="474126" cy="464451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3C5B19E2-2A51-450C-BF6C-10E7BEA08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8325" y="2903398"/>
                <a:ext cx="474126" cy="464451"/>
              </a:xfrm>
              <a:prstGeom prst="rect">
                <a:avLst/>
              </a:prstGeom>
            </p:spPr>
          </p:pic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C4B939C-8614-4308-9859-60816DBF52C0}"/>
                  </a:ext>
                </a:extLst>
              </p:cNvPr>
              <p:cNvSpPr/>
              <p:nvPr/>
            </p:nvSpPr>
            <p:spPr>
              <a:xfrm rot="16200000">
                <a:off x="2390228" y="821485"/>
                <a:ext cx="1049894" cy="4723002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29E87E25-2BCC-45FB-BEBC-16B581551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9691" y="2794711"/>
                <a:ext cx="581742" cy="569868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7BB302-08AE-489B-8FBD-F5741EA34F9F}"/>
                  </a:ext>
                </a:extLst>
              </p:cNvPr>
              <p:cNvSpPr txBox="1"/>
              <p:nvPr/>
            </p:nvSpPr>
            <p:spPr>
              <a:xfrm>
                <a:off x="661829" y="3389915"/>
                <a:ext cx="159746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Replica set – Version1</a:t>
                </a:r>
              </a:p>
            </p:txBody>
          </p: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BF0ED524-659F-46CA-A5D4-7E3F3403A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23415" y="2904328"/>
                <a:ext cx="474126" cy="46445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A24CF1D-09F7-4203-9531-C155ADB7FA1D}"/>
                  </a:ext>
                </a:extLst>
              </p:cNvPr>
              <p:cNvSpPr txBox="1"/>
              <p:nvPr/>
            </p:nvSpPr>
            <p:spPr>
              <a:xfrm>
                <a:off x="2535452" y="3389914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623D016-5D9C-40F3-9E88-EA2CC6D36351}"/>
                  </a:ext>
                </a:extLst>
              </p:cNvPr>
              <p:cNvSpPr txBox="1"/>
              <p:nvPr/>
            </p:nvSpPr>
            <p:spPr>
              <a:xfrm>
                <a:off x="3248271" y="3389913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09F1D9-030D-4D8D-8BB6-DCE23EA208E4}"/>
                  </a:ext>
                </a:extLst>
              </p:cNvPr>
              <p:cNvSpPr txBox="1"/>
              <p:nvPr/>
            </p:nvSpPr>
            <p:spPr>
              <a:xfrm>
                <a:off x="3961090" y="3389913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27E07F4-94F6-49E6-9926-008CBE690C06}"/>
                  </a:ext>
                </a:extLst>
              </p:cNvPr>
              <p:cNvSpPr txBox="1"/>
              <p:nvPr/>
            </p:nvSpPr>
            <p:spPr>
              <a:xfrm>
                <a:off x="4673909" y="3389913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BC89C3-FAF5-44CC-AA0E-F23A8F1BCD0D}"/>
                </a:ext>
              </a:extLst>
            </p:cNvPr>
            <p:cNvGrpSpPr/>
            <p:nvPr/>
          </p:nvGrpSpPr>
          <p:grpSpPr>
            <a:xfrm>
              <a:off x="5184397" y="2951418"/>
              <a:ext cx="4723002" cy="1049894"/>
              <a:chOff x="553674" y="2658039"/>
              <a:chExt cx="4723002" cy="1049894"/>
            </a:xfrm>
          </p:grpSpPr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9D4426BC-81A1-414A-B66E-83B536427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36233" y="2903396"/>
                <a:ext cx="474126" cy="464451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A162159A-6381-4D60-BB5A-A9E16ADFE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52279" y="2903397"/>
                <a:ext cx="474126" cy="464451"/>
              </a:xfrm>
              <a:prstGeom prst="rect">
                <a:avLst/>
              </a:prstGeom>
            </p:spPr>
          </p:pic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71A72A21-F2E2-48A3-A9DA-52329C1E7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8325" y="2903398"/>
                <a:ext cx="474126" cy="464451"/>
              </a:xfrm>
              <a:prstGeom prst="rect">
                <a:avLst/>
              </a:prstGeom>
            </p:spPr>
          </p:pic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B59B07B1-F83A-4ED8-AE87-9E61BA72F280}"/>
                  </a:ext>
                </a:extLst>
              </p:cNvPr>
              <p:cNvSpPr/>
              <p:nvPr/>
            </p:nvSpPr>
            <p:spPr>
              <a:xfrm rot="16200000">
                <a:off x="2390228" y="821485"/>
                <a:ext cx="1049894" cy="4723002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4448D004-0FD8-4301-8778-742C9B197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9691" y="2794711"/>
                <a:ext cx="581742" cy="569868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16A714-435E-4091-87E1-8BD22B6FB8E6}"/>
                  </a:ext>
                </a:extLst>
              </p:cNvPr>
              <p:cNvSpPr txBox="1"/>
              <p:nvPr/>
            </p:nvSpPr>
            <p:spPr>
              <a:xfrm>
                <a:off x="661829" y="3389915"/>
                <a:ext cx="159746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Replica set – Version2</a:t>
                </a: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49C5810A-74E2-4A77-802E-0F547D6A3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23415" y="2904328"/>
                <a:ext cx="474126" cy="46445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CD851E1-78BD-44DD-8CFF-338C240A4276}"/>
                  </a:ext>
                </a:extLst>
              </p:cNvPr>
              <p:cNvSpPr txBox="1"/>
              <p:nvPr/>
            </p:nvSpPr>
            <p:spPr>
              <a:xfrm>
                <a:off x="2535452" y="3389914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4DAB0A-7095-4C8E-9741-6AD9C247F983}"/>
                  </a:ext>
                </a:extLst>
              </p:cNvPr>
              <p:cNvSpPr txBox="1"/>
              <p:nvPr/>
            </p:nvSpPr>
            <p:spPr>
              <a:xfrm>
                <a:off x="3248271" y="3389913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6DB1ED-3180-4E6B-98B4-3C9B9BA7872F}"/>
                  </a:ext>
                </a:extLst>
              </p:cNvPr>
              <p:cNvSpPr txBox="1"/>
              <p:nvPr/>
            </p:nvSpPr>
            <p:spPr>
              <a:xfrm>
                <a:off x="3961090" y="3389913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2861C-F13B-4A0A-855A-6FAB0A8216EA}"/>
                  </a:ext>
                </a:extLst>
              </p:cNvPr>
              <p:cNvSpPr txBox="1"/>
              <p:nvPr/>
            </p:nvSpPr>
            <p:spPr>
              <a:xfrm>
                <a:off x="4673909" y="3389913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989A18-6F5D-4113-B1A9-B558FE07F4A7}"/>
                </a:ext>
              </a:extLst>
            </p:cNvPr>
            <p:cNvGrpSpPr/>
            <p:nvPr/>
          </p:nvGrpSpPr>
          <p:grpSpPr>
            <a:xfrm>
              <a:off x="5184397" y="4389832"/>
              <a:ext cx="4723002" cy="1049894"/>
              <a:chOff x="553674" y="2658039"/>
              <a:chExt cx="4723002" cy="1049894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98B4B1BF-738A-4025-8131-F68820E47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36233" y="2903396"/>
                <a:ext cx="474126" cy="464451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324DEEFD-1E04-4E62-B4C6-ACDFA92C3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52279" y="2903397"/>
                <a:ext cx="474126" cy="464451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0FBBD98D-095A-4A0F-9759-C388F92FB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8325" y="2903398"/>
                <a:ext cx="474126" cy="464451"/>
              </a:xfrm>
              <a:prstGeom prst="rect">
                <a:avLst/>
              </a:prstGeom>
            </p:spPr>
          </p:pic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B8EB227-DB1D-48E8-A4B2-4C3E725B92B7}"/>
                  </a:ext>
                </a:extLst>
              </p:cNvPr>
              <p:cNvSpPr/>
              <p:nvPr/>
            </p:nvSpPr>
            <p:spPr>
              <a:xfrm rot="16200000">
                <a:off x="2390228" y="821485"/>
                <a:ext cx="1049894" cy="4723002"/>
              </a:xfrm>
              <a:prstGeom prst="roundRect">
                <a:avLst>
                  <a:gd name="adj" fmla="val 5312"/>
                </a:avLst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D73A3C24-AA84-4C5A-A92B-DBE7563DA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9691" y="2794711"/>
                <a:ext cx="581742" cy="569868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19EADC9-7DA0-469A-A129-58B07F20D98E}"/>
                  </a:ext>
                </a:extLst>
              </p:cNvPr>
              <p:cNvSpPr txBox="1"/>
              <p:nvPr/>
            </p:nvSpPr>
            <p:spPr>
              <a:xfrm>
                <a:off x="661829" y="3389915"/>
                <a:ext cx="159746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Replica set – Version3</a:t>
                </a:r>
              </a:p>
            </p:txBody>
          </p: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882BB990-D9BE-4195-8329-09B5D3F30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23415" y="2904328"/>
                <a:ext cx="474126" cy="464451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2969E4E-6BA9-4191-A97A-362CAE5D235B}"/>
                  </a:ext>
                </a:extLst>
              </p:cNvPr>
              <p:cNvSpPr txBox="1"/>
              <p:nvPr/>
            </p:nvSpPr>
            <p:spPr>
              <a:xfrm>
                <a:off x="2535452" y="3389914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899A50-FB5E-4A93-BB20-20FBA88F4AFA}"/>
                  </a:ext>
                </a:extLst>
              </p:cNvPr>
              <p:cNvSpPr txBox="1"/>
              <p:nvPr/>
            </p:nvSpPr>
            <p:spPr>
              <a:xfrm>
                <a:off x="3248271" y="3389913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FD4E4B-3874-4BF3-A22F-9406E3FCA867}"/>
                  </a:ext>
                </a:extLst>
              </p:cNvPr>
              <p:cNvSpPr txBox="1"/>
              <p:nvPr/>
            </p:nvSpPr>
            <p:spPr>
              <a:xfrm>
                <a:off x="3961090" y="3389913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08764D0-F40F-44C4-8ECC-E894BD709AFF}"/>
                  </a:ext>
                </a:extLst>
              </p:cNvPr>
              <p:cNvSpPr txBox="1"/>
              <p:nvPr/>
            </p:nvSpPr>
            <p:spPr>
              <a:xfrm>
                <a:off x="4673909" y="3389913"/>
                <a:ext cx="4741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Pod</a:t>
                </a:r>
              </a:p>
            </p:txBody>
          </p:sp>
        </p:grpSp>
        <p:pic>
          <p:nvPicPr>
            <p:cNvPr id="62" name="Shape 84">
              <a:extLst>
                <a:ext uri="{FF2B5EF4-FFF2-40B4-BE49-F238E27FC236}">
                  <a16:creationId xmlns:a16="http://schemas.microsoft.com/office/drawing/2014/main" id="{10D794FC-A7A0-4805-9883-320676740D4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31206" y="2745692"/>
              <a:ext cx="1405013" cy="136661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0EED268B-0004-4BC7-B5BE-52DD703CA7E9}"/>
                </a:ext>
              </a:extLst>
            </p:cNvPr>
            <p:cNvCxnSpPr>
              <a:stCxn id="62" idx="0"/>
              <a:endCxn id="26" idx="0"/>
            </p:cNvCxnSpPr>
            <p:nvPr/>
          </p:nvCxnSpPr>
          <p:spPr>
            <a:xfrm rot="5400000" flipH="1" flipV="1">
              <a:off x="3855185" y="1416480"/>
              <a:ext cx="707741" cy="1950684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CEC88BC-B0B2-4267-B2B6-BA2F167F642A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3936219" y="3476365"/>
              <a:ext cx="124817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BCA0BDD6-A9EC-4CC1-8D07-532D3E06131A}"/>
                </a:ext>
              </a:extLst>
            </p:cNvPr>
            <p:cNvCxnSpPr>
              <a:stCxn id="62" idx="2"/>
              <a:endCxn id="54" idx="0"/>
            </p:cNvCxnSpPr>
            <p:nvPr/>
          </p:nvCxnSpPr>
          <p:spPr>
            <a:xfrm rot="16200000" flipH="1">
              <a:off x="3807819" y="3538201"/>
              <a:ext cx="802472" cy="1950684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0703662-1DB5-48C8-8D36-281F1559DA3A}"/>
                </a:ext>
              </a:extLst>
            </p:cNvPr>
            <p:cNvSpPr/>
            <p:nvPr/>
          </p:nvSpPr>
          <p:spPr>
            <a:xfrm>
              <a:off x="1948375" y="987368"/>
              <a:ext cx="8658665" cy="5005469"/>
            </a:xfrm>
            <a:prstGeom prst="roundRect">
              <a:avLst>
                <a:gd name="adj" fmla="val 3154"/>
              </a:avLst>
            </a:prstGeom>
            <a:noFill/>
            <a:ln w="9525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Shape 640">
              <a:extLst>
                <a:ext uri="{FF2B5EF4-FFF2-40B4-BE49-F238E27FC236}">
                  <a16:creationId xmlns:a16="http://schemas.microsoft.com/office/drawing/2014/main" id="{0F318543-6FD7-4F89-90C0-682E8C5EC410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03160" y="605773"/>
              <a:ext cx="626475" cy="6097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043653-5FE9-4018-9A2F-7EB1801FDDD2}"/>
                </a:ext>
              </a:extLst>
            </p:cNvPr>
            <p:cNvSpPr txBox="1"/>
            <p:nvPr/>
          </p:nvSpPr>
          <p:spPr>
            <a:xfrm>
              <a:off x="2975826" y="67917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Kubernetes (K8S)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156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DEA4E-C81B-4302-8809-6CE35277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A21C345-7759-4EE4-A8D3-3110F9393D3A}"/>
              </a:ext>
            </a:extLst>
          </p:cNvPr>
          <p:cNvGrpSpPr/>
          <p:nvPr/>
        </p:nvGrpSpPr>
        <p:grpSpPr>
          <a:xfrm>
            <a:off x="691288" y="1008372"/>
            <a:ext cx="10809423" cy="5187631"/>
            <a:chOff x="997406" y="689713"/>
            <a:chExt cx="10809423" cy="5187631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65B10E4-16AF-4A5A-929D-7101453C6E1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566872" y="2051818"/>
              <a:ext cx="3169114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7E1F1C8-09CF-409E-AFD0-9C51F1E5D063}"/>
                </a:ext>
              </a:extLst>
            </p:cNvPr>
            <p:cNvSpPr txBox="1"/>
            <p:nvPr/>
          </p:nvSpPr>
          <p:spPr>
            <a:xfrm>
              <a:off x="7835712" y="4492120"/>
              <a:ext cx="3569466" cy="58477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Allow yelp to access your public</a:t>
              </a:r>
            </a:p>
            <a:p>
              <a:pPr algn="ctr"/>
              <a:r>
                <a:rPr lang="en-US" sz="1600" dirty="0"/>
                <a:t>profile and contacts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1D4B64C-6B5C-4F12-BD60-899A699563A8}"/>
                </a:ext>
              </a:extLst>
            </p:cNvPr>
            <p:cNvSpPr/>
            <p:nvPr/>
          </p:nvSpPr>
          <p:spPr>
            <a:xfrm>
              <a:off x="1206393" y="4492120"/>
              <a:ext cx="2981405" cy="1385224"/>
            </a:xfrm>
            <a:prstGeom prst="roundRect">
              <a:avLst>
                <a:gd name="adj" fmla="val 9821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38260EB-3F7D-464C-9E79-A3A3BACB0CE4}"/>
                </a:ext>
              </a:extLst>
            </p:cNvPr>
            <p:cNvGrpSpPr/>
            <p:nvPr/>
          </p:nvGrpSpPr>
          <p:grpSpPr>
            <a:xfrm>
              <a:off x="997406" y="1214536"/>
              <a:ext cx="3569466" cy="1674564"/>
              <a:chOff x="793214" y="1377108"/>
              <a:chExt cx="3569466" cy="167456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0E950CB-A346-4392-A9D6-4C9EEE9BFDC6}"/>
                  </a:ext>
                </a:extLst>
              </p:cNvPr>
              <p:cNvSpPr/>
              <p:nvPr/>
            </p:nvSpPr>
            <p:spPr>
              <a:xfrm>
                <a:off x="793214" y="1377108"/>
                <a:ext cx="3569466" cy="1674564"/>
              </a:xfrm>
              <a:prstGeom prst="roundRect">
                <a:avLst>
                  <a:gd name="adj" fmla="val 9821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0AB9228-E339-4810-8F99-499B404E9EB0}"/>
                  </a:ext>
                </a:extLst>
              </p:cNvPr>
              <p:cNvSpPr/>
              <p:nvPr/>
            </p:nvSpPr>
            <p:spPr>
              <a:xfrm>
                <a:off x="1173073" y="2137272"/>
                <a:ext cx="2897436" cy="58131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Connect with Google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2B6DF-DC63-4E45-9EFD-9A018D54FD4A}"/>
                  </a:ext>
                </a:extLst>
              </p:cNvPr>
              <p:cNvSpPr txBox="1"/>
              <p:nvPr/>
            </p:nvSpPr>
            <p:spPr>
              <a:xfrm>
                <a:off x="1942196" y="1562811"/>
                <a:ext cx="1271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yelp.com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8A6C56E-DA58-4E18-9E30-501355ED31F0}"/>
                </a:ext>
              </a:extLst>
            </p:cNvPr>
            <p:cNvGrpSpPr/>
            <p:nvPr/>
          </p:nvGrpSpPr>
          <p:grpSpPr>
            <a:xfrm>
              <a:off x="7835712" y="1100517"/>
              <a:ext cx="3569466" cy="1951155"/>
              <a:chOff x="6144479" y="1100517"/>
              <a:chExt cx="3569466" cy="195115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401EA90-1A93-4CB8-8B0E-C642F7F1AFDC}"/>
                  </a:ext>
                </a:extLst>
              </p:cNvPr>
              <p:cNvSpPr/>
              <p:nvPr/>
            </p:nvSpPr>
            <p:spPr>
              <a:xfrm>
                <a:off x="6144479" y="1100517"/>
                <a:ext cx="3569466" cy="1951155"/>
              </a:xfrm>
              <a:prstGeom prst="roundRect">
                <a:avLst>
                  <a:gd name="adj" fmla="val 7328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5A92AD5-9277-42EC-A21A-4D2900DE4980}"/>
                  </a:ext>
                </a:extLst>
              </p:cNvPr>
              <p:cNvGrpSpPr/>
              <p:nvPr/>
            </p:nvGrpSpPr>
            <p:grpSpPr>
              <a:xfrm>
                <a:off x="6480494" y="1693192"/>
                <a:ext cx="2897436" cy="444081"/>
                <a:chOff x="6480494" y="1693192"/>
                <a:chExt cx="2897436" cy="444081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08DD2A98-5CEA-4236-8AE4-64A0041ECF2A}"/>
                    </a:ext>
                  </a:extLst>
                </p:cNvPr>
                <p:cNvSpPr/>
                <p:nvPr/>
              </p:nvSpPr>
              <p:spPr>
                <a:xfrm>
                  <a:off x="6653588" y="1806647"/>
                  <a:ext cx="163829" cy="217169"/>
                </a:xfrm>
                <a:custGeom>
                  <a:avLst/>
                  <a:gdLst>
                    <a:gd name="connsiteX0" fmla="*/ 106680 w 163829"/>
                    <a:gd name="connsiteY0" fmla="*/ 98107 h 217169"/>
                    <a:gd name="connsiteX1" fmla="*/ 134303 w 163829"/>
                    <a:gd name="connsiteY1" fmla="*/ 52388 h 217169"/>
                    <a:gd name="connsiteX2" fmla="*/ 81915 w 163829"/>
                    <a:gd name="connsiteY2" fmla="*/ 0 h 217169"/>
                    <a:gd name="connsiteX3" fmla="*/ 29528 w 163829"/>
                    <a:gd name="connsiteY3" fmla="*/ 52388 h 217169"/>
                    <a:gd name="connsiteX4" fmla="*/ 57150 w 163829"/>
                    <a:gd name="connsiteY4" fmla="*/ 98107 h 217169"/>
                    <a:gd name="connsiteX5" fmla="*/ 0 w 163829"/>
                    <a:gd name="connsiteY5" fmla="*/ 176213 h 217169"/>
                    <a:gd name="connsiteX6" fmla="*/ 0 w 163829"/>
                    <a:gd name="connsiteY6" fmla="*/ 217170 h 217169"/>
                    <a:gd name="connsiteX7" fmla="*/ 163830 w 163829"/>
                    <a:gd name="connsiteY7" fmla="*/ 217170 h 217169"/>
                    <a:gd name="connsiteX8" fmla="*/ 163830 w 163829"/>
                    <a:gd name="connsiteY8" fmla="*/ 176213 h 217169"/>
                    <a:gd name="connsiteX9" fmla="*/ 106680 w 163829"/>
                    <a:gd name="connsiteY9" fmla="*/ 98107 h 217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3829" h="217169">
                      <a:moveTo>
                        <a:pt x="106680" y="98107"/>
                      </a:moveTo>
                      <a:cubicBezTo>
                        <a:pt x="122873" y="89535"/>
                        <a:pt x="134303" y="72390"/>
                        <a:pt x="134303" y="52388"/>
                      </a:cubicBezTo>
                      <a:cubicBezTo>
                        <a:pt x="134303" y="23813"/>
                        <a:pt x="110490" y="0"/>
                        <a:pt x="81915" y="0"/>
                      </a:cubicBezTo>
                      <a:cubicBezTo>
                        <a:pt x="53340" y="0"/>
                        <a:pt x="29528" y="23813"/>
                        <a:pt x="29528" y="52388"/>
                      </a:cubicBezTo>
                      <a:cubicBezTo>
                        <a:pt x="29528" y="72390"/>
                        <a:pt x="40958" y="89535"/>
                        <a:pt x="57150" y="98107"/>
                      </a:cubicBezTo>
                      <a:cubicBezTo>
                        <a:pt x="23813" y="108585"/>
                        <a:pt x="0" y="140018"/>
                        <a:pt x="0" y="176213"/>
                      </a:cubicBezTo>
                      <a:lnTo>
                        <a:pt x="0" y="217170"/>
                      </a:lnTo>
                      <a:lnTo>
                        <a:pt x="163830" y="217170"/>
                      </a:lnTo>
                      <a:lnTo>
                        <a:pt x="163830" y="176213"/>
                      </a:lnTo>
                      <a:cubicBezTo>
                        <a:pt x="163830" y="140018"/>
                        <a:pt x="140018" y="108585"/>
                        <a:pt x="106680" y="9810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1081F4-8E19-476F-AD12-B378C73A9F90}"/>
                    </a:ext>
                  </a:extLst>
                </p:cNvPr>
                <p:cNvSpPr txBox="1"/>
                <p:nvPr/>
              </p:nvSpPr>
              <p:spPr>
                <a:xfrm>
                  <a:off x="7064467" y="1726874"/>
                  <a:ext cx="725805" cy="3771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spc="0" baseline="0" dirty="0">
                      <a:solidFill>
                        <a:srgbClr val="000000"/>
                      </a:solidFill>
                      <a:latin typeface="Lato-Light"/>
                      <a:sym typeface="Lato-Light"/>
                      <a:rtl val="0"/>
                    </a:rPr>
                    <a:t>Email</a:t>
                  </a:r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2E99E32F-72AE-42B6-9C3A-DDA3CC549CAB}"/>
                    </a:ext>
                  </a:extLst>
                </p:cNvPr>
                <p:cNvSpPr/>
                <p:nvPr/>
              </p:nvSpPr>
              <p:spPr>
                <a:xfrm>
                  <a:off x="6480494" y="1693193"/>
                  <a:ext cx="2897436" cy="444080"/>
                </a:xfrm>
                <a:prstGeom prst="roundRect">
                  <a:avLst>
                    <a:gd name="adj" fmla="val 9417"/>
                  </a:avLst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B1169BE-133D-4145-89B7-6BD342806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47" y="1693192"/>
                  <a:ext cx="0" cy="444080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314FE95-EA1C-4367-9600-4312BA359E61}"/>
                  </a:ext>
                </a:extLst>
              </p:cNvPr>
              <p:cNvGrpSpPr/>
              <p:nvPr/>
            </p:nvGrpSpPr>
            <p:grpSpPr>
              <a:xfrm>
                <a:off x="6480494" y="2371284"/>
                <a:ext cx="2897436" cy="444081"/>
                <a:chOff x="6480494" y="2685247"/>
                <a:chExt cx="2897436" cy="44408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037890E-3196-4474-98E9-BD3E6408CDD1}"/>
                    </a:ext>
                  </a:extLst>
                </p:cNvPr>
                <p:cNvSpPr txBox="1"/>
                <p:nvPr/>
              </p:nvSpPr>
              <p:spPr>
                <a:xfrm>
                  <a:off x="7045925" y="2718585"/>
                  <a:ext cx="1125855" cy="3771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spc="0" baseline="0" dirty="0">
                      <a:solidFill>
                        <a:srgbClr val="000000"/>
                      </a:solidFill>
                      <a:latin typeface="Lato-Light"/>
                      <a:sym typeface="Lato-Light"/>
                      <a:rtl val="0"/>
                    </a:rPr>
                    <a:t>Password</a:t>
                  </a: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56A09418-C3DF-46C7-8F32-E0BED701D1A9}"/>
                    </a:ext>
                  </a:extLst>
                </p:cNvPr>
                <p:cNvSpPr/>
                <p:nvPr/>
              </p:nvSpPr>
              <p:spPr>
                <a:xfrm>
                  <a:off x="6648825" y="2802513"/>
                  <a:ext cx="168592" cy="209550"/>
                </a:xfrm>
                <a:custGeom>
                  <a:avLst/>
                  <a:gdLst>
                    <a:gd name="connsiteX0" fmla="*/ 149543 w 168592"/>
                    <a:gd name="connsiteY0" fmla="*/ 69533 h 209550"/>
                    <a:gd name="connsiteX1" fmla="*/ 137160 w 168592"/>
                    <a:gd name="connsiteY1" fmla="*/ 69533 h 209550"/>
                    <a:gd name="connsiteX2" fmla="*/ 137160 w 168592"/>
                    <a:gd name="connsiteY2" fmla="*/ 53340 h 209550"/>
                    <a:gd name="connsiteX3" fmla="*/ 83820 w 168592"/>
                    <a:gd name="connsiteY3" fmla="*/ 0 h 209550"/>
                    <a:gd name="connsiteX4" fmla="*/ 30480 w 168592"/>
                    <a:gd name="connsiteY4" fmla="*/ 53340 h 209550"/>
                    <a:gd name="connsiteX5" fmla="*/ 30480 w 168592"/>
                    <a:gd name="connsiteY5" fmla="*/ 69533 h 209550"/>
                    <a:gd name="connsiteX6" fmla="*/ 18098 w 168592"/>
                    <a:gd name="connsiteY6" fmla="*/ 69533 h 209550"/>
                    <a:gd name="connsiteX7" fmla="*/ 0 w 168592"/>
                    <a:gd name="connsiteY7" fmla="*/ 87630 h 209550"/>
                    <a:gd name="connsiteX8" fmla="*/ 0 w 168592"/>
                    <a:gd name="connsiteY8" fmla="*/ 191453 h 209550"/>
                    <a:gd name="connsiteX9" fmla="*/ 18098 w 168592"/>
                    <a:gd name="connsiteY9" fmla="*/ 209550 h 209550"/>
                    <a:gd name="connsiteX10" fmla="*/ 150495 w 168592"/>
                    <a:gd name="connsiteY10" fmla="*/ 209550 h 209550"/>
                    <a:gd name="connsiteX11" fmla="*/ 168593 w 168592"/>
                    <a:gd name="connsiteY11" fmla="*/ 191453 h 209550"/>
                    <a:gd name="connsiteX12" fmla="*/ 168593 w 168592"/>
                    <a:gd name="connsiteY12" fmla="*/ 87630 h 209550"/>
                    <a:gd name="connsiteX13" fmla="*/ 149543 w 168592"/>
                    <a:gd name="connsiteY13" fmla="*/ 69533 h 209550"/>
                    <a:gd name="connsiteX14" fmla="*/ 54293 w 168592"/>
                    <a:gd name="connsiteY14" fmla="*/ 53340 h 209550"/>
                    <a:gd name="connsiteX15" fmla="*/ 83820 w 168592"/>
                    <a:gd name="connsiteY15" fmla="*/ 23813 h 209550"/>
                    <a:gd name="connsiteX16" fmla="*/ 113348 w 168592"/>
                    <a:gd name="connsiteY16" fmla="*/ 53340 h 209550"/>
                    <a:gd name="connsiteX17" fmla="*/ 113348 w 168592"/>
                    <a:gd name="connsiteY17" fmla="*/ 69533 h 209550"/>
                    <a:gd name="connsiteX18" fmla="*/ 55245 w 168592"/>
                    <a:gd name="connsiteY18" fmla="*/ 69533 h 209550"/>
                    <a:gd name="connsiteX19" fmla="*/ 55245 w 168592"/>
                    <a:gd name="connsiteY19" fmla="*/ 53340 h 209550"/>
                    <a:gd name="connsiteX20" fmla="*/ 93345 w 168592"/>
                    <a:gd name="connsiteY20" fmla="*/ 161925 h 209550"/>
                    <a:gd name="connsiteX21" fmla="*/ 93345 w 168592"/>
                    <a:gd name="connsiteY21" fmla="*/ 188595 h 209550"/>
                    <a:gd name="connsiteX22" fmla="*/ 91440 w 168592"/>
                    <a:gd name="connsiteY22" fmla="*/ 190500 h 209550"/>
                    <a:gd name="connsiteX23" fmla="*/ 78105 w 168592"/>
                    <a:gd name="connsiteY23" fmla="*/ 190500 h 209550"/>
                    <a:gd name="connsiteX24" fmla="*/ 76200 w 168592"/>
                    <a:gd name="connsiteY24" fmla="*/ 188595 h 209550"/>
                    <a:gd name="connsiteX25" fmla="*/ 76200 w 168592"/>
                    <a:gd name="connsiteY25" fmla="*/ 161925 h 209550"/>
                    <a:gd name="connsiteX26" fmla="*/ 60960 w 168592"/>
                    <a:gd name="connsiteY26" fmla="*/ 140017 h 209550"/>
                    <a:gd name="connsiteX27" fmla="*/ 83820 w 168592"/>
                    <a:gd name="connsiteY27" fmla="*/ 117158 h 209550"/>
                    <a:gd name="connsiteX28" fmla="*/ 106680 w 168592"/>
                    <a:gd name="connsiteY28" fmla="*/ 140017 h 209550"/>
                    <a:gd name="connsiteX29" fmla="*/ 93345 w 168592"/>
                    <a:gd name="connsiteY29" fmla="*/ 161925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68592" h="209550">
                      <a:moveTo>
                        <a:pt x="149543" y="69533"/>
                      </a:moveTo>
                      <a:lnTo>
                        <a:pt x="137160" y="69533"/>
                      </a:lnTo>
                      <a:lnTo>
                        <a:pt x="137160" y="53340"/>
                      </a:lnTo>
                      <a:cubicBezTo>
                        <a:pt x="137160" y="23813"/>
                        <a:pt x="113348" y="0"/>
                        <a:pt x="83820" y="0"/>
                      </a:cubicBezTo>
                      <a:cubicBezTo>
                        <a:pt x="54293" y="0"/>
                        <a:pt x="30480" y="23813"/>
                        <a:pt x="30480" y="53340"/>
                      </a:cubicBezTo>
                      <a:lnTo>
                        <a:pt x="30480" y="69533"/>
                      </a:lnTo>
                      <a:lnTo>
                        <a:pt x="18098" y="69533"/>
                      </a:lnTo>
                      <a:cubicBezTo>
                        <a:pt x="8572" y="69533"/>
                        <a:pt x="0" y="78105"/>
                        <a:pt x="0" y="87630"/>
                      </a:cubicBezTo>
                      <a:lnTo>
                        <a:pt x="0" y="191453"/>
                      </a:lnTo>
                      <a:cubicBezTo>
                        <a:pt x="0" y="201930"/>
                        <a:pt x="8572" y="209550"/>
                        <a:pt x="18098" y="209550"/>
                      </a:cubicBezTo>
                      <a:lnTo>
                        <a:pt x="150495" y="209550"/>
                      </a:lnTo>
                      <a:cubicBezTo>
                        <a:pt x="160973" y="209550"/>
                        <a:pt x="168593" y="200978"/>
                        <a:pt x="168593" y="191453"/>
                      </a:cubicBezTo>
                      <a:lnTo>
                        <a:pt x="168593" y="87630"/>
                      </a:lnTo>
                      <a:cubicBezTo>
                        <a:pt x="167640" y="78105"/>
                        <a:pt x="159068" y="69533"/>
                        <a:pt x="149543" y="69533"/>
                      </a:cubicBezTo>
                      <a:close/>
                      <a:moveTo>
                        <a:pt x="54293" y="53340"/>
                      </a:moveTo>
                      <a:cubicBezTo>
                        <a:pt x="54293" y="37148"/>
                        <a:pt x="67627" y="23813"/>
                        <a:pt x="83820" y="23813"/>
                      </a:cubicBezTo>
                      <a:cubicBezTo>
                        <a:pt x="100012" y="23813"/>
                        <a:pt x="113348" y="37148"/>
                        <a:pt x="113348" y="53340"/>
                      </a:cubicBezTo>
                      <a:lnTo>
                        <a:pt x="113348" y="69533"/>
                      </a:lnTo>
                      <a:lnTo>
                        <a:pt x="55245" y="69533"/>
                      </a:lnTo>
                      <a:lnTo>
                        <a:pt x="55245" y="53340"/>
                      </a:lnTo>
                      <a:close/>
                      <a:moveTo>
                        <a:pt x="93345" y="161925"/>
                      </a:moveTo>
                      <a:lnTo>
                        <a:pt x="93345" y="188595"/>
                      </a:lnTo>
                      <a:cubicBezTo>
                        <a:pt x="93345" y="189548"/>
                        <a:pt x="92393" y="190500"/>
                        <a:pt x="91440" y="190500"/>
                      </a:cubicBezTo>
                      <a:lnTo>
                        <a:pt x="78105" y="190500"/>
                      </a:lnTo>
                      <a:cubicBezTo>
                        <a:pt x="77152" y="190500"/>
                        <a:pt x="76200" y="189548"/>
                        <a:pt x="76200" y="188595"/>
                      </a:cubicBezTo>
                      <a:lnTo>
                        <a:pt x="76200" y="161925"/>
                      </a:lnTo>
                      <a:cubicBezTo>
                        <a:pt x="67627" y="158115"/>
                        <a:pt x="60960" y="150495"/>
                        <a:pt x="60960" y="140017"/>
                      </a:cubicBezTo>
                      <a:cubicBezTo>
                        <a:pt x="60960" y="127635"/>
                        <a:pt x="71437" y="117158"/>
                        <a:pt x="83820" y="117158"/>
                      </a:cubicBezTo>
                      <a:cubicBezTo>
                        <a:pt x="96202" y="117158"/>
                        <a:pt x="106680" y="127635"/>
                        <a:pt x="106680" y="140017"/>
                      </a:cubicBezTo>
                      <a:cubicBezTo>
                        <a:pt x="107633" y="150495"/>
                        <a:pt x="101918" y="158115"/>
                        <a:pt x="93345" y="16192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03345789-597B-47B9-B266-C085E27F7CD1}"/>
                    </a:ext>
                  </a:extLst>
                </p:cNvPr>
                <p:cNvSpPr/>
                <p:nvPr/>
              </p:nvSpPr>
              <p:spPr>
                <a:xfrm>
                  <a:off x="6480494" y="2685248"/>
                  <a:ext cx="2897436" cy="444080"/>
                </a:xfrm>
                <a:prstGeom prst="roundRect">
                  <a:avLst>
                    <a:gd name="adj" fmla="val 9417"/>
                  </a:avLst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57544D0-54CA-4B1B-B160-E8DA2A62D0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747" y="2685247"/>
                  <a:ext cx="0" cy="444080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3A26A92-A225-400D-A55B-14FCEDD19D1A}"/>
                  </a:ext>
                </a:extLst>
              </p:cNvPr>
              <p:cNvSpPr txBox="1"/>
              <p:nvPr/>
            </p:nvSpPr>
            <p:spPr>
              <a:xfrm>
                <a:off x="6595353" y="1200492"/>
                <a:ext cx="2667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accounts.google.com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800B8D-1DC3-40AE-8A4C-CE17573BD6C4}"/>
                </a:ext>
              </a:extLst>
            </p:cNvPr>
            <p:cNvSpPr txBox="1"/>
            <p:nvPr/>
          </p:nvSpPr>
          <p:spPr>
            <a:xfrm>
              <a:off x="2300276" y="820102"/>
              <a:ext cx="963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Client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10ADF9-CABB-4DC0-AC08-412F0939B83E}"/>
                </a:ext>
              </a:extLst>
            </p:cNvPr>
            <p:cNvSpPr txBox="1"/>
            <p:nvPr/>
          </p:nvSpPr>
          <p:spPr>
            <a:xfrm>
              <a:off x="8236465" y="689713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Authorization Server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EAAA0C9-463A-43D5-A867-442670177268}"/>
                </a:ext>
              </a:extLst>
            </p:cNvPr>
            <p:cNvSpPr txBox="1"/>
            <p:nvPr/>
          </p:nvSpPr>
          <p:spPr>
            <a:xfrm>
              <a:off x="4774435" y="1237523"/>
              <a:ext cx="25587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Go to authorization server </a:t>
              </a:r>
            </a:p>
            <a:p>
              <a:r>
                <a:rPr lang="en-US" sz="1400" dirty="0"/>
                <a:t>Redirect URI: yelp.com/</a:t>
              </a:r>
              <a:r>
                <a:rPr lang="en-US" sz="1400" dirty="0" err="1"/>
                <a:t>cb</a:t>
              </a:r>
              <a:endParaRPr lang="en-US" sz="1400" dirty="0"/>
            </a:p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</a:rPr>
                <a:t>(front channel)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DE5D6F-D15F-4641-A217-592D98B1BD07}"/>
                </a:ext>
              </a:extLst>
            </p:cNvPr>
            <p:cNvSpPr txBox="1"/>
            <p:nvPr/>
          </p:nvSpPr>
          <p:spPr>
            <a:xfrm>
              <a:off x="997406" y="2897159"/>
              <a:ext cx="19094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Resource owner</a:t>
              </a:r>
            </a:p>
          </p:txBody>
        </p:sp>
        <p:sp>
          <p:nvSpPr>
            <p:cNvPr id="57" name="Graphic 55">
              <a:extLst>
                <a:ext uri="{FF2B5EF4-FFF2-40B4-BE49-F238E27FC236}">
                  <a16:creationId xmlns:a16="http://schemas.microsoft.com/office/drawing/2014/main" id="{9E62FF77-7A67-4D65-9BF1-A7AB17515938}"/>
                </a:ext>
              </a:extLst>
            </p:cNvPr>
            <p:cNvSpPr/>
            <p:nvPr/>
          </p:nvSpPr>
          <p:spPr>
            <a:xfrm>
              <a:off x="2373805" y="5043312"/>
              <a:ext cx="646583" cy="647377"/>
            </a:xfrm>
            <a:custGeom>
              <a:avLst/>
              <a:gdLst>
                <a:gd name="connsiteX0" fmla="*/ 213889 w 646583"/>
                <a:gd name="connsiteY0" fmla="*/ 605540 h 647377"/>
                <a:gd name="connsiteX1" fmla="*/ 239849 w 646583"/>
                <a:gd name="connsiteY1" fmla="*/ 509117 h 647377"/>
                <a:gd name="connsiteX2" fmla="*/ 280643 w 646583"/>
                <a:gd name="connsiteY2" fmla="*/ 485409 h 647377"/>
                <a:gd name="connsiteX3" fmla="*/ 304352 w 646583"/>
                <a:gd name="connsiteY3" fmla="*/ 526203 h 647377"/>
                <a:gd name="connsiteX4" fmla="*/ 278392 w 646583"/>
                <a:gd name="connsiteY4" fmla="*/ 622626 h 647377"/>
                <a:gd name="connsiteX5" fmla="*/ 237598 w 646583"/>
                <a:gd name="connsiteY5" fmla="*/ 646334 h 647377"/>
                <a:gd name="connsiteX6" fmla="*/ 213889 w 646583"/>
                <a:gd name="connsiteY6" fmla="*/ 605540 h 647377"/>
                <a:gd name="connsiteX7" fmla="*/ 213889 w 646583"/>
                <a:gd name="connsiteY7" fmla="*/ 605540 h 647377"/>
                <a:gd name="connsiteX8" fmla="*/ 342894 w 646583"/>
                <a:gd name="connsiteY8" fmla="*/ 121970 h 647377"/>
                <a:gd name="connsiteX9" fmla="*/ 368854 w 646583"/>
                <a:gd name="connsiteY9" fmla="*/ 25547 h 647377"/>
                <a:gd name="connsiteX10" fmla="*/ 409648 w 646583"/>
                <a:gd name="connsiteY10" fmla="*/ 1706 h 647377"/>
                <a:gd name="connsiteX11" fmla="*/ 433357 w 646583"/>
                <a:gd name="connsiteY11" fmla="*/ 42500 h 647377"/>
                <a:gd name="connsiteX12" fmla="*/ 407397 w 646583"/>
                <a:gd name="connsiteY12" fmla="*/ 138923 h 647377"/>
                <a:gd name="connsiteX13" fmla="*/ 366603 w 646583"/>
                <a:gd name="connsiteY13" fmla="*/ 162631 h 647377"/>
                <a:gd name="connsiteX14" fmla="*/ 342894 w 646583"/>
                <a:gd name="connsiteY14" fmla="*/ 121970 h 647377"/>
                <a:gd name="connsiteX15" fmla="*/ 1044 w 646583"/>
                <a:gd name="connsiteY15" fmla="*/ 237597 h 647377"/>
                <a:gd name="connsiteX16" fmla="*/ 41838 w 646583"/>
                <a:gd name="connsiteY16" fmla="*/ 213889 h 647377"/>
                <a:gd name="connsiteX17" fmla="*/ 138261 w 646583"/>
                <a:gd name="connsiteY17" fmla="*/ 239849 h 647377"/>
                <a:gd name="connsiteX18" fmla="*/ 161969 w 646583"/>
                <a:gd name="connsiteY18" fmla="*/ 280643 h 647377"/>
                <a:gd name="connsiteX19" fmla="*/ 121175 w 646583"/>
                <a:gd name="connsiteY19" fmla="*/ 304351 h 647377"/>
                <a:gd name="connsiteX20" fmla="*/ 24752 w 646583"/>
                <a:gd name="connsiteY20" fmla="*/ 278392 h 647377"/>
                <a:gd name="connsiteX21" fmla="*/ 1044 w 646583"/>
                <a:gd name="connsiteY21" fmla="*/ 237597 h 647377"/>
                <a:gd name="connsiteX22" fmla="*/ 1044 w 646583"/>
                <a:gd name="connsiteY22" fmla="*/ 237597 h 647377"/>
                <a:gd name="connsiteX23" fmla="*/ 484614 w 646583"/>
                <a:gd name="connsiteY23" fmla="*/ 366735 h 647377"/>
                <a:gd name="connsiteX24" fmla="*/ 525409 w 646583"/>
                <a:gd name="connsiteY24" fmla="*/ 343027 h 647377"/>
                <a:gd name="connsiteX25" fmla="*/ 621831 w 646583"/>
                <a:gd name="connsiteY25" fmla="*/ 368986 h 647377"/>
                <a:gd name="connsiteX26" fmla="*/ 645540 w 646583"/>
                <a:gd name="connsiteY26" fmla="*/ 409781 h 647377"/>
                <a:gd name="connsiteX27" fmla="*/ 604746 w 646583"/>
                <a:gd name="connsiteY27" fmla="*/ 433489 h 647377"/>
                <a:gd name="connsiteX28" fmla="*/ 508323 w 646583"/>
                <a:gd name="connsiteY28" fmla="*/ 407529 h 647377"/>
                <a:gd name="connsiteX29" fmla="*/ 484614 w 646583"/>
                <a:gd name="connsiteY29" fmla="*/ 366735 h 647377"/>
                <a:gd name="connsiteX30" fmla="*/ 24752 w 646583"/>
                <a:gd name="connsiteY30" fmla="*/ 368854 h 647377"/>
                <a:gd name="connsiteX31" fmla="*/ 121175 w 646583"/>
                <a:gd name="connsiteY31" fmla="*/ 342894 h 647377"/>
                <a:gd name="connsiteX32" fmla="*/ 161969 w 646583"/>
                <a:gd name="connsiteY32" fmla="*/ 366602 h 647377"/>
                <a:gd name="connsiteX33" fmla="*/ 138261 w 646583"/>
                <a:gd name="connsiteY33" fmla="*/ 407397 h 647377"/>
                <a:gd name="connsiteX34" fmla="*/ 41838 w 646583"/>
                <a:gd name="connsiteY34" fmla="*/ 433357 h 647377"/>
                <a:gd name="connsiteX35" fmla="*/ 1044 w 646583"/>
                <a:gd name="connsiteY35" fmla="*/ 409648 h 647377"/>
                <a:gd name="connsiteX36" fmla="*/ 24752 w 646583"/>
                <a:gd name="connsiteY36" fmla="*/ 368854 h 647377"/>
                <a:gd name="connsiteX37" fmla="*/ 508323 w 646583"/>
                <a:gd name="connsiteY37" fmla="*/ 239849 h 647377"/>
                <a:gd name="connsiteX38" fmla="*/ 604746 w 646583"/>
                <a:gd name="connsiteY38" fmla="*/ 213889 h 647377"/>
                <a:gd name="connsiteX39" fmla="*/ 645540 w 646583"/>
                <a:gd name="connsiteY39" fmla="*/ 237597 h 647377"/>
                <a:gd name="connsiteX40" fmla="*/ 621831 w 646583"/>
                <a:gd name="connsiteY40" fmla="*/ 278392 h 647377"/>
                <a:gd name="connsiteX41" fmla="*/ 525409 w 646583"/>
                <a:gd name="connsiteY41" fmla="*/ 304351 h 647377"/>
                <a:gd name="connsiteX42" fmla="*/ 484614 w 646583"/>
                <a:gd name="connsiteY42" fmla="*/ 280643 h 647377"/>
                <a:gd name="connsiteX43" fmla="*/ 508323 w 646583"/>
                <a:gd name="connsiteY43" fmla="*/ 239849 h 647377"/>
                <a:gd name="connsiteX44" fmla="*/ 508323 w 646583"/>
                <a:gd name="connsiteY44" fmla="*/ 239849 h 647377"/>
                <a:gd name="connsiteX45" fmla="*/ 237598 w 646583"/>
                <a:gd name="connsiteY45" fmla="*/ 1044 h 647377"/>
                <a:gd name="connsiteX46" fmla="*/ 278392 w 646583"/>
                <a:gd name="connsiteY46" fmla="*/ 24752 h 647377"/>
                <a:gd name="connsiteX47" fmla="*/ 304352 w 646583"/>
                <a:gd name="connsiteY47" fmla="*/ 121175 h 647377"/>
                <a:gd name="connsiteX48" fmla="*/ 280643 w 646583"/>
                <a:gd name="connsiteY48" fmla="*/ 161969 h 647377"/>
                <a:gd name="connsiteX49" fmla="*/ 239849 w 646583"/>
                <a:gd name="connsiteY49" fmla="*/ 138261 h 647377"/>
                <a:gd name="connsiteX50" fmla="*/ 213889 w 646583"/>
                <a:gd name="connsiteY50" fmla="*/ 41838 h 647377"/>
                <a:gd name="connsiteX51" fmla="*/ 237598 w 646583"/>
                <a:gd name="connsiteY51" fmla="*/ 1044 h 647377"/>
                <a:gd name="connsiteX52" fmla="*/ 366735 w 646583"/>
                <a:gd name="connsiteY52" fmla="*/ 484614 h 647377"/>
                <a:gd name="connsiteX53" fmla="*/ 407529 w 646583"/>
                <a:gd name="connsiteY53" fmla="*/ 508322 h 647377"/>
                <a:gd name="connsiteX54" fmla="*/ 433489 w 646583"/>
                <a:gd name="connsiteY54" fmla="*/ 604745 h 647377"/>
                <a:gd name="connsiteX55" fmla="*/ 409781 w 646583"/>
                <a:gd name="connsiteY55" fmla="*/ 645539 h 647377"/>
                <a:gd name="connsiteX56" fmla="*/ 368987 w 646583"/>
                <a:gd name="connsiteY56" fmla="*/ 621831 h 647377"/>
                <a:gd name="connsiteX57" fmla="*/ 343027 w 646583"/>
                <a:gd name="connsiteY57" fmla="*/ 525408 h 647377"/>
                <a:gd name="connsiteX58" fmla="*/ 366735 w 646583"/>
                <a:gd name="connsiteY58" fmla="*/ 484614 h 647377"/>
                <a:gd name="connsiteX59" fmla="*/ 87798 w 646583"/>
                <a:gd name="connsiteY59" fmla="*/ 512826 h 647377"/>
                <a:gd name="connsiteX60" fmla="*/ 158261 w 646583"/>
                <a:gd name="connsiteY60" fmla="*/ 442363 h 647377"/>
                <a:gd name="connsiteX61" fmla="*/ 205677 w 646583"/>
                <a:gd name="connsiteY61" fmla="*/ 442363 h 647377"/>
                <a:gd name="connsiteX62" fmla="*/ 205677 w 646583"/>
                <a:gd name="connsiteY62" fmla="*/ 489780 h 647377"/>
                <a:gd name="connsiteX63" fmla="*/ 135215 w 646583"/>
                <a:gd name="connsiteY63" fmla="*/ 560242 h 647377"/>
                <a:gd name="connsiteX64" fmla="*/ 87798 w 646583"/>
                <a:gd name="connsiteY64" fmla="*/ 560242 h 647377"/>
                <a:gd name="connsiteX65" fmla="*/ 87798 w 646583"/>
                <a:gd name="connsiteY65" fmla="*/ 512826 h 647377"/>
                <a:gd name="connsiteX66" fmla="*/ 441569 w 646583"/>
                <a:gd name="connsiteY66" fmla="*/ 158261 h 647377"/>
                <a:gd name="connsiteX67" fmla="*/ 512031 w 646583"/>
                <a:gd name="connsiteY67" fmla="*/ 87798 h 647377"/>
                <a:gd name="connsiteX68" fmla="*/ 559448 w 646583"/>
                <a:gd name="connsiteY68" fmla="*/ 87798 h 647377"/>
                <a:gd name="connsiteX69" fmla="*/ 559448 w 646583"/>
                <a:gd name="connsiteY69" fmla="*/ 135215 h 647377"/>
                <a:gd name="connsiteX70" fmla="*/ 488985 w 646583"/>
                <a:gd name="connsiteY70" fmla="*/ 205677 h 647377"/>
                <a:gd name="connsiteX71" fmla="*/ 441569 w 646583"/>
                <a:gd name="connsiteY71" fmla="*/ 205677 h 647377"/>
                <a:gd name="connsiteX72" fmla="*/ 441569 w 646583"/>
                <a:gd name="connsiteY72" fmla="*/ 158261 h 647377"/>
                <a:gd name="connsiteX73" fmla="*/ 441569 w 646583"/>
                <a:gd name="connsiteY73" fmla="*/ 158261 h 647377"/>
                <a:gd name="connsiteX74" fmla="*/ 87798 w 646583"/>
                <a:gd name="connsiteY74" fmla="*/ 87798 h 647377"/>
                <a:gd name="connsiteX75" fmla="*/ 135215 w 646583"/>
                <a:gd name="connsiteY75" fmla="*/ 87798 h 647377"/>
                <a:gd name="connsiteX76" fmla="*/ 205677 w 646583"/>
                <a:gd name="connsiteY76" fmla="*/ 158261 h 647377"/>
                <a:gd name="connsiteX77" fmla="*/ 205677 w 646583"/>
                <a:gd name="connsiteY77" fmla="*/ 205677 h 647377"/>
                <a:gd name="connsiteX78" fmla="*/ 158261 w 646583"/>
                <a:gd name="connsiteY78" fmla="*/ 205677 h 647377"/>
                <a:gd name="connsiteX79" fmla="*/ 87798 w 646583"/>
                <a:gd name="connsiteY79" fmla="*/ 135215 h 647377"/>
                <a:gd name="connsiteX80" fmla="*/ 87798 w 646583"/>
                <a:gd name="connsiteY80" fmla="*/ 87798 h 647377"/>
                <a:gd name="connsiteX81" fmla="*/ 441569 w 646583"/>
                <a:gd name="connsiteY81" fmla="*/ 441568 h 647377"/>
                <a:gd name="connsiteX82" fmla="*/ 488985 w 646583"/>
                <a:gd name="connsiteY82" fmla="*/ 441568 h 647377"/>
                <a:gd name="connsiteX83" fmla="*/ 559448 w 646583"/>
                <a:gd name="connsiteY83" fmla="*/ 512031 h 647377"/>
                <a:gd name="connsiteX84" fmla="*/ 559448 w 646583"/>
                <a:gd name="connsiteY84" fmla="*/ 559448 h 647377"/>
                <a:gd name="connsiteX85" fmla="*/ 512031 w 646583"/>
                <a:gd name="connsiteY85" fmla="*/ 559448 h 647377"/>
                <a:gd name="connsiteX86" fmla="*/ 441569 w 646583"/>
                <a:gd name="connsiteY86" fmla="*/ 488985 h 647377"/>
                <a:gd name="connsiteX87" fmla="*/ 441569 w 646583"/>
                <a:gd name="connsiteY87" fmla="*/ 441568 h 647377"/>
                <a:gd name="connsiteX88" fmla="*/ 441569 w 646583"/>
                <a:gd name="connsiteY88" fmla="*/ 441568 h 6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6583" h="647377">
                  <a:moveTo>
                    <a:pt x="213889" y="605540"/>
                  </a:moveTo>
                  <a:lnTo>
                    <a:pt x="239849" y="509117"/>
                  </a:lnTo>
                  <a:cubicBezTo>
                    <a:pt x="244352" y="491369"/>
                    <a:pt x="262895" y="480906"/>
                    <a:pt x="280643" y="485409"/>
                  </a:cubicBezTo>
                  <a:cubicBezTo>
                    <a:pt x="298392" y="489912"/>
                    <a:pt x="308855" y="508455"/>
                    <a:pt x="304352" y="526203"/>
                  </a:cubicBezTo>
                  <a:lnTo>
                    <a:pt x="278392" y="622626"/>
                  </a:lnTo>
                  <a:cubicBezTo>
                    <a:pt x="273889" y="640374"/>
                    <a:pt x="255346" y="650837"/>
                    <a:pt x="237598" y="646334"/>
                  </a:cubicBezTo>
                  <a:cubicBezTo>
                    <a:pt x="219849" y="641168"/>
                    <a:pt x="208724" y="623288"/>
                    <a:pt x="213889" y="605540"/>
                  </a:cubicBezTo>
                  <a:lnTo>
                    <a:pt x="213889" y="605540"/>
                  </a:lnTo>
                  <a:close/>
                  <a:moveTo>
                    <a:pt x="342894" y="121970"/>
                  </a:moveTo>
                  <a:lnTo>
                    <a:pt x="368854" y="25547"/>
                  </a:lnTo>
                  <a:cubicBezTo>
                    <a:pt x="373358" y="7666"/>
                    <a:pt x="391900" y="-2665"/>
                    <a:pt x="409648" y="1706"/>
                  </a:cubicBezTo>
                  <a:cubicBezTo>
                    <a:pt x="427397" y="6210"/>
                    <a:pt x="437860" y="24752"/>
                    <a:pt x="433357" y="42500"/>
                  </a:cubicBezTo>
                  <a:lnTo>
                    <a:pt x="407397" y="138923"/>
                  </a:lnTo>
                  <a:cubicBezTo>
                    <a:pt x="402894" y="156671"/>
                    <a:pt x="384351" y="167135"/>
                    <a:pt x="366603" y="162631"/>
                  </a:cubicBezTo>
                  <a:cubicBezTo>
                    <a:pt x="348855" y="157466"/>
                    <a:pt x="338524" y="139718"/>
                    <a:pt x="342894" y="121970"/>
                  </a:cubicBezTo>
                  <a:close/>
                  <a:moveTo>
                    <a:pt x="1044" y="237597"/>
                  </a:moveTo>
                  <a:cubicBezTo>
                    <a:pt x="5547" y="219849"/>
                    <a:pt x="24090" y="209386"/>
                    <a:pt x="41838" y="213889"/>
                  </a:cubicBezTo>
                  <a:lnTo>
                    <a:pt x="138261" y="239849"/>
                  </a:lnTo>
                  <a:cubicBezTo>
                    <a:pt x="156009" y="244352"/>
                    <a:pt x="166473" y="262895"/>
                    <a:pt x="161969" y="280643"/>
                  </a:cubicBezTo>
                  <a:cubicBezTo>
                    <a:pt x="157466" y="298391"/>
                    <a:pt x="138923" y="308855"/>
                    <a:pt x="121175" y="304351"/>
                  </a:cubicBezTo>
                  <a:lnTo>
                    <a:pt x="24752" y="278392"/>
                  </a:lnTo>
                  <a:cubicBezTo>
                    <a:pt x="7004" y="273226"/>
                    <a:pt x="-3459" y="255478"/>
                    <a:pt x="1044" y="237597"/>
                  </a:cubicBezTo>
                  <a:lnTo>
                    <a:pt x="1044" y="237597"/>
                  </a:lnTo>
                  <a:close/>
                  <a:moveTo>
                    <a:pt x="484614" y="366735"/>
                  </a:moveTo>
                  <a:cubicBezTo>
                    <a:pt x="489118" y="348987"/>
                    <a:pt x="507661" y="338523"/>
                    <a:pt x="525409" y="343027"/>
                  </a:cubicBezTo>
                  <a:lnTo>
                    <a:pt x="621831" y="368986"/>
                  </a:lnTo>
                  <a:cubicBezTo>
                    <a:pt x="639580" y="373490"/>
                    <a:pt x="650043" y="392033"/>
                    <a:pt x="645540" y="409781"/>
                  </a:cubicBezTo>
                  <a:cubicBezTo>
                    <a:pt x="641037" y="427529"/>
                    <a:pt x="622494" y="437992"/>
                    <a:pt x="604746" y="433489"/>
                  </a:cubicBezTo>
                  <a:lnTo>
                    <a:pt x="508323" y="407529"/>
                  </a:lnTo>
                  <a:cubicBezTo>
                    <a:pt x="490575" y="403026"/>
                    <a:pt x="480111" y="384483"/>
                    <a:pt x="484614" y="366735"/>
                  </a:cubicBezTo>
                  <a:close/>
                  <a:moveTo>
                    <a:pt x="24752" y="368854"/>
                  </a:moveTo>
                  <a:lnTo>
                    <a:pt x="121175" y="342894"/>
                  </a:lnTo>
                  <a:cubicBezTo>
                    <a:pt x="138923" y="338391"/>
                    <a:pt x="157466" y="348854"/>
                    <a:pt x="161969" y="366602"/>
                  </a:cubicBezTo>
                  <a:cubicBezTo>
                    <a:pt x="166473" y="384351"/>
                    <a:pt x="156009" y="402893"/>
                    <a:pt x="138261" y="407397"/>
                  </a:cubicBezTo>
                  <a:lnTo>
                    <a:pt x="41838" y="433357"/>
                  </a:lnTo>
                  <a:cubicBezTo>
                    <a:pt x="24090" y="437860"/>
                    <a:pt x="5547" y="427396"/>
                    <a:pt x="1044" y="409648"/>
                  </a:cubicBezTo>
                  <a:cubicBezTo>
                    <a:pt x="-3459" y="391900"/>
                    <a:pt x="7004" y="374152"/>
                    <a:pt x="24752" y="368854"/>
                  </a:cubicBezTo>
                  <a:close/>
                  <a:moveTo>
                    <a:pt x="508323" y="239849"/>
                  </a:moveTo>
                  <a:lnTo>
                    <a:pt x="604746" y="213889"/>
                  </a:lnTo>
                  <a:cubicBezTo>
                    <a:pt x="622494" y="209386"/>
                    <a:pt x="641037" y="219849"/>
                    <a:pt x="645540" y="237597"/>
                  </a:cubicBezTo>
                  <a:cubicBezTo>
                    <a:pt x="650043" y="255345"/>
                    <a:pt x="639580" y="273888"/>
                    <a:pt x="621831" y="278392"/>
                  </a:cubicBezTo>
                  <a:lnTo>
                    <a:pt x="525409" y="304351"/>
                  </a:lnTo>
                  <a:cubicBezTo>
                    <a:pt x="507661" y="308855"/>
                    <a:pt x="489118" y="298391"/>
                    <a:pt x="484614" y="280643"/>
                  </a:cubicBezTo>
                  <a:cubicBezTo>
                    <a:pt x="480111" y="262895"/>
                    <a:pt x="490575" y="244352"/>
                    <a:pt x="508323" y="239849"/>
                  </a:cubicBezTo>
                  <a:lnTo>
                    <a:pt x="508323" y="239849"/>
                  </a:lnTo>
                  <a:close/>
                  <a:moveTo>
                    <a:pt x="237598" y="1044"/>
                  </a:moveTo>
                  <a:cubicBezTo>
                    <a:pt x="255346" y="-3459"/>
                    <a:pt x="273889" y="7004"/>
                    <a:pt x="278392" y="24752"/>
                  </a:cubicBezTo>
                  <a:lnTo>
                    <a:pt x="304352" y="121175"/>
                  </a:lnTo>
                  <a:cubicBezTo>
                    <a:pt x="308855" y="138923"/>
                    <a:pt x="298392" y="157466"/>
                    <a:pt x="280643" y="161969"/>
                  </a:cubicBezTo>
                  <a:cubicBezTo>
                    <a:pt x="262895" y="166472"/>
                    <a:pt x="244352" y="156009"/>
                    <a:pt x="239849" y="138261"/>
                  </a:cubicBezTo>
                  <a:lnTo>
                    <a:pt x="213889" y="41838"/>
                  </a:lnTo>
                  <a:cubicBezTo>
                    <a:pt x="208724" y="23958"/>
                    <a:pt x="219849" y="6210"/>
                    <a:pt x="237598" y="1044"/>
                  </a:cubicBezTo>
                  <a:close/>
                  <a:moveTo>
                    <a:pt x="366735" y="484614"/>
                  </a:moveTo>
                  <a:cubicBezTo>
                    <a:pt x="384483" y="480111"/>
                    <a:pt x="403026" y="490574"/>
                    <a:pt x="407529" y="508322"/>
                  </a:cubicBezTo>
                  <a:lnTo>
                    <a:pt x="433489" y="604745"/>
                  </a:lnTo>
                  <a:cubicBezTo>
                    <a:pt x="437993" y="622493"/>
                    <a:pt x="427529" y="641036"/>
                    <a:pt x="409781" y="645539"/>
                  </a:cubicBezTo>
                  <a:cubicBezTo>
                    <a:pt x="392033" y="650043"/>
                    <a:pt x="373490" y="639579"/>
                    <a:pt x="368987" y="621831"/>
                  </a:cubicBezTo>
                  <a:lnTo>
                    <a:pt x="343027" y="525408"/>
                  </a:lnTo>
                  <a:cubicBezTo>
                    <a:pt x="338524" y="507660"/>
                    <a:pt x="348855" y="489780"/>
                    <a:pt x="366735" y="484614"/>
                  </a:cubicBezTo>
                  <a:close/>
                  <a:moveTo>
                    <a:pt x="87798" y="512826"/>
                  </a:moveTo>
                  <a:lnTo>
                    <a:pt x="158261" y="442363"/>
                  </a:lnTo>
                  <a:cubicBezTo>
                    <a:pt x="171638" y="428986"/>
                    <a:pt x="192433" y="428986"/>
                    <a:pt x="205677" y="442363"/>
                  </a:cubicBezTo>
                  <a:cubicBezTo>
                    <a:pt x="218922" y="455740"/>
                    <a:pt x="219055" y="476535"/>
                    <a:pt x="205677" y="489780"/>
                  </a:cubicBezTo>
                  <a:lnTo>
                    <a:pt x="135215" y="560242"/>
                  </a:lnTo>
                  <a:cubicBezTo>
                    <a:pt x="121837" y="573620"/>
                    <a:pt x="101043" y="573620"/>
                    <a:pt x="87798" y="560242"/>
                  </a:cubicBezTo>
                  <a:cubicBezTo>
                    <a:pt x="74421" y="546865"/>
                    <a:pt x="74421" y="525408"/>
                    <a:pt x="87798" y="512826"/>
                  </a:cubicBezTo>
                  <a:close/>
                  <a:moveTo>
                    <a:pt x="441569" y="158261"/>
                  </a:moveTo>
                  <a:lnTo>
                    <a:pt x="512031" y="87798"/>
                  </a:lnTo>
                  <a:cubicBezTo>
                    <a:pt x="525409" y="74421"/>
                    <a:pt x="546203" y="74421"/>
                    <a:pt x="559448" y="87798"/>
                  </a:cubicBezTo>
                  <a:cubicBezTo>
                    <a:pt x="572693" y="101175"/>
                    <a:pt x="572825" y="121970"/>
                    <a:pt x="559448" y="135215"/>
                  </a:cubicBezTo>
                  <a:lnTo>
                    <a:pt x="488985" y="205677"/>
                  </a:lnTo>
                  <a:cubicBezTo>
                    <a:pt x="475608" y="219055"/>
                    <a:pt x="454814" y="219055"/>
                    <a:pt x="441569" y="205677"/>
                  </a:cubicBezTo>
                  <a:cubicBezTo>
                    <a:pt x="428986" y="192432"/>
                    <a:pt x="428986" y="171638"/>
                    <a:pt x="441569" y="158261"/>
                  </a:cubicBezTo>
                  <a:lnTo>
                    <a:pt x="441569" y="158261"/>
                  </a:lnTo>
                  <a:close/>
                  <a:moveTo>
                    <a:pt x="87798" y="87798"/>
                  </a:moveTo>
                  <a:cubicBezTo>
                    <a:pt x="101175" y="74421"/>
                    <a:pt x="121970" y="74421"/>
                    <a:pt x="135215" y="87798"/>
                  </a:cubicBezTo>
                  <a:lnTo>
                    <a:pt x="205677" y="158261"/>
                  </a:lnTo>
                  <a:cubicBezTo>
                    <a:pt x="219055" y="171638"/>
                    <a:pt x="219055" y="192432"/>
                    <a:pt x="205677" y="205677"/>
                  </a:cubicBezTo>
                  <a:cubicBezTo>
                    <a:pt x="192300" y="218922"/>
                    <a:pt x="171506" y="219055"/>
                    <a:pt x="158261" y="205677"/>
                  </a:cubicBezTo>
                  <a:lnTo>
                    <a:pt x="87798" y="135215"/>
                  </a:lnTo>
                  <a:cubicBezTo>
                    <a:pt x="74421" y="121970"/>
                    <a:pt x="74421" y="100381"/>
                    <a:pt x="87798" y="87798"/>
                  </a:cubicBezTo>
                  <a:close/>
                  <a:moveTo>
                    <a:pt x="441569" y="441568"/>
                  </a:moveTo>
                  <a:cubicBezTo>
                    <a:pt x="454946" y="428191"/>
                    <a:pt x="475740" y="428191"/>
                    <a:pt x="488985" y="441568"/>
                  </a:cubicBezTo>
                  <a:lnTo>
                    <a:pt x="559448" y="512031"/>
                  </a:lnTo>
                  <a:cubicBezTo>
                    <a:pt x="572825" y="525408"/>
                    <a:pt x="572825" y="546203"/>
                    <a:pt x="559448" y="559448"/>
                  </a:cubicBezTo>
                  <a:cubicBezTo>
                    <a:pt x="546071" y="572693"/>
                    <a:pt x="525276" y="572825"/>
                    <a:pt x="512031" y="559448"/>
                  </a:cubicBezTo>
                  <a:lnTo>
                    <a:pt x="441569" y="488985"/>
                  </a:lnTo>
                  <a:cubicBezTo>
                    <a:pt x="428986" y="475740"/>
                    <a:pt x="428986" y="454946"/>
                    <a:pt x="441569" y="441568"/>
                  </a:cubicBezTo>
                  <a:lnTo>
                    <a:pt x="441569" y="44156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E0CA61-05E9-48BE-856E-9770BE55979A}"/>
                </a:ext>
              </a:extLst>
            </p:cNvPr>
            <p:cNvSpPr txBox="1"/>
            <p:nvPr/>
          </p:nvSpPr>
          <p:spPr>
            <a:xfrm>
              <a:off x="1562811" y="4590666"/>
              <a:ext cx="2268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yelp.com/callback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EC532B6-EBE7-44E7-A269-8F86DC3D43C1}"/>
                </a:ext>
              </a:extLst>
            </p:cNvPr>
            <p:cNvSpPr txBox="1"/>
            <p:nvPr/>
          </p:nvSpPr>
          <p:spPr>
            <a:xfrm>
              <a:off x="1206393" y="3919627"/>
              <a:ext cx="2204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Talk to resource server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</a:rPr>
                <a:t>(back channel)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0DB81E2-4E15-4A36-8A97-7306A3F11601}"/>
                </a:ext>
              </a:extLst>
            </p:cNvPr>
            <p:cNvGrpSpPr/>
            <p:nvPr/>
          </p:nvGrpSpPr>
          <p:grpSpPr>
            <a:xfrm>
              <a:off x="7835712" y="3926189"/>
              <a:ext cx="3569466" cy="1951155"/>
              <a:chOff x="6144479" y="1100517"/>
              <a:chExt cx="3569466" cy="1951155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2F8D84D3-8469-4449-89D9-7BB8C44E19AC}"/>
                  </a:ext>
                </a:extLst>
              </p:cNvPr>
              <p:cNvSpPr/>
              <p:nvPr/>
            </p:nvSpPr>
            <p:spPr>
              <a:xfrm>
                <a:off x="6144479" y="1100517"/>
                <a:ext cx="3569466" cy="1951155"/>
              </a:xfrm>
              <a:prstGeom prst="roundRect">
                <a:avLst>
                  <a:gd name="adj" fmla="val 7328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C11CEAA-A0FD-4D6B-B75A-4410541695E7}"/>
                  </a:ext>
                </a:extLst>
              </p:cNvPr>
              <p:cNvSpPr txBox="1"/>
              <p:nvPr/>
            </p:nvSpPr>
            <p:spPr>
              <a:xfrm>
                <a:off x="6595353" y="1200492"/>
                <a:ext cx="2667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accounts.google.com</a:t>
                </a:r>
              </a:p>
            </p:txBody>
          </p:sp>
        </p:grp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9DCB939-8387-41A5-BBE2-51B4A2EFACCD}"/>
                </a:ext>
              </a:extLst>
            </p:cNvPr>
            <p:cNvSpPr/>
            <p:nvPr/>
          </p:nvSpPr>
          <p:spPr>
            <a:xfrm>
              <a:off x="9876713" y="5375995"/>
              <a:ext cx="604309" cy="281513"/>
            </a:xfrm>
            <a:prstGeom prst="roundRect">
              <a:avLst>
                <a:gd name="adj" fmla="val 19397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8FB010D8-0C91-4277-8FA7-96BBA3812D38}"/>
                </a:ext>
              </a:extLst>
            </p:cNvPr>
            <p:cNvSpPr/>
            <p:nvPr/>
          </p:nvSpPr>
          <p:spPr>
            <a:xfrm>
              <a:off x="10617893" y="5375995"/>
              <a:ext cx="604309" cy="281513"/>
            </a:xfrm>
            <a:prstGeom prst="roundRect">
              <a:avLst>
                <a:gd name="adj" fmla="val 1939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Yes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A483538-E688-4B80-AFF8-B599F5BBDD64}"/>
                </a:ext>
              </a:extLst>
            </p:cNvPr>
            <p:cNvGrpSpPr/>
            <p:nvPr/>
          </p:nvGrpSpPr>
          <p:grpSpPr>
            <a:xfrm>
              <a:off x="4820857" y="2247293"/>
              <a:ext cx="1917375" cy="999723"/>
              <a:chOff x="4774435" y="2419510"/>
              <a:chExt cx="1917375" cy="999723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AE58467F-9664-4827-93BA-6EF6AE9E3932}"/>
                  </a:ext>
                </a:extLst>
              </p:cNvPr>
              <p:cNvSpPr/>
              <p:nvPr/>
            </p:nvSpPr>
            <p:spPr>
              <a:xfrm>
                <a:off x="4774435" y="2419510"/>
                <a:ext cx="1917375" cy="999723"/>
              </a:xfrm>
              <a:prstGeom prst="roundRect">
                <a:avLst>
                  <a:gd name="adj" fmla="val 7328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CF9E94B3-3A52-4971-B8E3-CCED1809E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70523" y="2897157"/>
                <a:ext cx="531552" cy="338553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35CCFE7-4BF0-43B5-97A1-959DE6350DA0}"/>
                  </a:ext>
                </a:extLst>
              </p:cNvPr>
              <p:cNvSpPr txBox="1"/>
              <p:nvPr/>
            </p:nvSpPr>
            <p:spPr>
              <a:xfrm>
                <a:off x="4820023" y="2488550"/>
                <a:ext cx="18325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contacts.google</a:t>
                </a:r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1B5F3E5-DD21-4823-8E4E-E8DC63FEEF49}"/>
                </a:ext>
              </a:extLst>
            </p:cNvPr>
            <p:cNvCxnSpPr>
              <a:stCxn id="39" idx="2"/>
            </p:cNvCxnSpPr>
            <p:nvPr/>
          </p:nvCxnSpPr>
          <p:spPr>
            <a:xfrm>
              <a:off x="9620445" y="3051672"/>
              <a:ext cx="0" cy="77497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2C35BFA-2C80-4541-B096-3329A2AB17EA}"/>
                </a:ext>
              </a:extLst>
            </p:cNvPr>
            <p:cNvSpPr txBox="1"/>
            <p:nvPr/>
          </p:nvSpPr>
          <p:spPr>
            <a:xfrm>
              <a:off x="9693755" y="3377752"/>
              <a:ext cx="2113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Request consent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from </a:t>
              </a:r>
              <a:r>
                <a:rPr lang="en-US" sz="1400" dirty="0"/>
                <a:t>resource owner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4C2B461-2482-4EBD-B553-C4F72AC7BA15}"/>
                </a:ext>
              </a:extLst>
            </p:cNvPr>
            <p:cNvCxnSpPr/>
            <p:nvPr/>
          </p:nvCxnSpPr>
          <p:spPr>
            <a:xfrm flipH="1">
              <a:off x="4274701" y="5184732"/>
              <a:ext cx="356101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6B1D288-4F74-4EB3-94F7-16C6F0B1307C}"/>
                </a:ext>
              </a:extLst>
            </p:cNvPr>
            <p:cNvSpPr txBox="1"/>
            <p:nvPr/>
          </p:nvSpPr>
          <p:spPr>
            <a:xfrm>
              <a:off x="4499893" y="4796588"/>
              <a:ext cx="2744978" cy="1025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Back to redirect URI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/>
                <a:t>with authorization code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4"/>
                  </a:solidFill>
                  <a:latin typeface="+mj-lt"/>
                </a:rPr>
                <a:t>(front channel) 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7D458EB-9D25-4414-A255-F9D6F78DE8F2}"/>
                </a:ext>
              </a:extLst>
            </p:cNvPr>
            <p:cNvCxnSpPr/>
            <p:nvPr/>
          </p:nvCxnSpPr>
          <p:spPr>
            <a:xfrm flipV="1">
              <a:off x="3417890" y="3063493"/>
              <a:ext cx="1356545" cy="1379354"/>
            </a:xfrm>
            <a:prstGeom prst="straightConnector1">
              <a:avLst/>
            </a:prstGeom>
            <a:ln w="12700">
              <a:solidFill>
                <a:schemeClr val="accent3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F31FD63-394C-413B-9470-BD166AE4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4702" y="3148296"/>
              <a:ext cx="3639853" cy="1657534"/>
            </a:xfrm>
            <a:prstGeom prst="straightConnector1">
              <a:avLst/>
            </a:prstGeom>
            <a:ln w="12700">
              <a:solidFill>
                <a:schemeClr val="accent3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742968-2F30-4312-B7D5-503CD62F7468}"/>
                </a:ext>
              </a:extLst>
            </p:cNvPr>
            <p:cNvSpPr txBox="1"/>
            <p:nvPr/>
          </p:nvSpPr>
          <p:spPr>
            <a:xfrm rot="20129537">
              <a:off x="4447348" y="3625942"/>
              <a:ext cx="3212827" cy="702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Exchange code for access token</a:t>
              </a:r>
              <a:endParaRPr lang="en-US" sz="1400" dirty="0"/>
            </a:p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accent4"/>
                  </a:solidFill>
                  <a:latin typeface="+mj-lt"/>
                </a:rPr>
                <a:t>(back channel) 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BD28F23-987A-4322-BF1F-B9343740E1B9}"/>
              </a:ext>
            </a:extLst>
          </p:cNvPr>
          <p:cNvSpPr txBox="1"/>
          <p:nvPr/>
        </p:nvSpPr>
        <p:spPr>
          <a:xfrm>
            <a:off x="146047" y="260289"/>
            <a:ext cx="579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+mj-lt"/>
              </a:rPr>
              <a:t>OAuth 2.0 Authorization Code Flow</a:t>
            </a:r>
          </a:p>
        </p:txBody>
      </p:sp>
    </p:spTree>
    <p:extLst>
      <p:ext uri="{BB962C8B-B14F-4D97-AF65-F5344CB8AC3E}">
        <p14:creationId xmlns:p14="http://schemas.microsoft.com/office/powerpoint/2010/main" val="204467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F5BD0-71E7-419E-8549-2139205F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8258F8-CCF2-489D-8648-D9F743A5C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084" y="2939946"/>
            <a:ext cx="3748361" cy="978101"/>
          </a:xfrm>
        </p:spPr>
        <p:txBody>
          <a:bodyPr>
            <a:normAutofit/>
          </a:bodyPr>
          <a:lstStyle/>
          <a:p>
            <a:r>
              <a:rPr lang="en-US" sz="2800" dirty="0"/>
              <a:t>What is Microservices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588DE8-0D7E-4698-BC2B-850748065C01}"/>
              </a:ext>
            </a:extLst>
          </p:cNvPr>
          <p:cNvCxnSpPr>
            <a:cxnSpLocks/>
          </p:cNvCxnSpPr>
          <p:nvPr/>
        </p:nvCxnSpPr>
        <p:spPr>
          <a:xfrm>
            <a:off x="3913117" y="679508"/>
            <a:ext cx="0" cy="5410899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010AEEE-0399-4FAC-A65B-7C889EAF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0649" y="582447"/>
            <a:ext cx="7724340" cy="5693097"/>
          </a:xfrm>
        </p:spPr>
        <p:txBody>
          <a:bodyPr wrap="square" bIns="18288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Modular based (component based)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Loosely coupled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REST (API)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GRPC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Asynchronous (Broker)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MTLS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Independently deployable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Independently Scale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Available (fault tolerance, resilient)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404197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F5BD0-71E7-419E-8549-2139205F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5" name="Graphic 13">
            <a:extLst>
              <a:ext uri="{FF2B5EF4-FFF2-40B4-BE49-F238E27FC236}">
                <a16:creationId xmlns:a16="http://schemas.microsoft.com/office/drawing/2014/main" id="{E9027725-4472-430E-BA3F-AC4E6ECE7A6F}"/>
              </a:ext>
            </a:extLst>
          </p:cNvPr>
          <p:cNvGrpSpPr/>
          <p:nvPr/>
        </p:nvGrpSpPr>
        <p:grpSpPr>
          <a:xfrm>
            <a:off x="1474934" y="-1"/>
            <a:ext cx="1410880" cy="6694415"/>
            <a:chOff x="1458155" y="-1"/>
            <a:chExt cx="1453815" cy="6832563"/>
          </a:xfrm>
          <a:solidFill>
            <a:srgbClr val="FCB71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7D6FC7-F165-4264-8ECA-431CD7A1BAD9}"/>
                </a:ext>
              </a:extLst>
            </p:cNvPr>
            <p:cNvSpPr/>
            <p:nvPr/>
          </p:nvSpPr>
          <p:spPr>
            <a:xfrm>
              <a:off x="1458155" y="-1"/>
              <a:ext cx="1453815" cy="3695577"/>
            </a:xfrm>
            <a:custGeom>
              <a:avLst/>
              <a:gdLst>
                <a:gd name="connsiteX0" fmla="*/ 1008053 w 1453815"/>
                <a:gd name="connsiteY0" fmla="*/ 3695577 h 3695577"/>
                <a:gd name="connsiteX1" fmla="*/ 493853 w 1453815"/>
                <a:gd name="connsiteY1" fmla="*/ 3695577 h 3695577"/>
                <a:gd name="connsiteX2" fmla="*/ 493853 w 1453815"/>
                <a:gd name="connsiteY2" fmla="*/ 3475470 h 3695577"/>
                <a:gd name="connsiteX3" fmla="*/ 523448 w 1453815"/>
                <a:gd name="connsiteY3" fmla="*/ 3368191 h 3695577"/>
                <a:gd name="connsiteX4" fmla="*/ 591884 w 1453815"/>
                <a:gd name="connsiteY4" fmla="*/ 3279409 h 3695577"/>
                <a:gd name="connsiteX5" fmla="*/ 676968 w 1453815"/>
                <a:gd name="connsiteY5" fmla="*/ 3199874 h 3695577"/>
                <a:gd name="connsiteX6" fmla="*/ 756502 w 1453815"/>
                <a:gd name="connsiteY6" fmla="*/ 3122189 h 3695577"/>
                <a:gd name="connsiteX7" fmla="*/ 815690 w 1453815"/>
                <a:gd name="connsiteY7" fmla="*/ 3040805 h 3695577"/>
                <a:gd name="connsiteX8" fmla="*/ 836036 w 1453815"/>
                <a:gd name="connsiteY8" fmla="*/ 2957572 h 3695577"/>
                <a:gd name="connsiteX9" fmla="*/ 826788 w 1453815"/>
                <a:gd name="connsiteY9" fmla="*/ 2898383 h 3695577"/>
                <a:gd name="connsiteX10" fmla="*/ 799044 w 1453815"/>
                <a:gd name="connsiteY10" fmla="*/ 2850293 h 3695577"/>
                <a:gd name="connsiteX11" fmla="*/ 754652 w 1453815"/>
                <a:gd name="connsiteY11" fmla="*/ 2816999 h 3695577"/>
                <a:gd name="connsiteX12" fmla="*/ 695464 w 1453815"/>
                <a:gd name="connsiteY12" fmla="*/ 2804052 h 3695577"/>
                <a:gd name="connsiteX13" fmla="*/ 623328 w 1453815"/>
                <a:gd name="connsiteY13" fmla="*/ 2818849 h 3695577"/>
                <a:gd name="connsiteX14" fmla="*/ 582636 w 1453815"/>
                <a:gd name="connsiteY14" fmla="*/ 2857691 h 3695577"/>
                <a:gd name="connsiteX15" fmla="*/ 562290 w 1453815"/>
                <a:gd name="connsiteY15" fmla="*/ 2916880 h 3695577"/>
                <a:gd name="connsiteX16" fmla="*/ 556741 w 1453815"/>
                <a:gd name="connsiteY16" fmla="*/ 2992715 h 3695577"/>
                <a:gd name="connsiteX17" fmla="*/ 556741 w 1453815"/>
                <a:gd name="connsiteY17" fmla="*/ 3027858 h 3695577"/>
                <a:gd name="connsiteX18" fmla="*/ 558591 w 1453815"/>
                <a:gd name="connsiteY18" fmla="*/ 3059302 h 3695577"/>
                <a:gd name="connsiteX19" fmla="*/ 564140 w 1453815"/>
                <a:gd name="connsiteY19" fmla="*/ 3096294 h 3695577"/>
                <a:gd name="connsiteX20" fmla="*/ 11098 w 1453815"/>
                <a:gd name="connsiteY20" fmla="*/ 3096294 h 3695577"/>
                <a:gd name="connsiteX21" fmla="*/ 7399 w 1453815"/>
                <a:gd name="connsiteY21" fmla="*/ 3070400 h 3695577"/>
                <a:gd name="connsiteX22" fmla="*/ 1850 w 1453815"/>
                <a:gd name="connsiteY22" fmla="*/ 3020459 h 3695577"/>
                <a:gd name="connsiteX23" fmla="*/ 0 w 1453815"/>
                <a:gd name="connsiteY23" fmla="*/ 2966820 h 3695577"/>
                <a:gd name="connsiteX24" fmla="*/ 57339 w 1453815"/>
                <a:gd name="connsiteY24" fmla="*/ 2720818 h 3695577"/>
                <a:gd name="connsiteX25" fmla="*/ 216408 w 1453815"/>
                <a:gd name="connsiteY25" fmla="*/ 2534004 h 3695577"/>
                <a:gd name="connsiteX26" fmla="*/ 455011 w 1453815"/>
                <a:gd name="connsiteY26" fmla="*/ 2417477 h 3695577"/>
                <a:gd name="connsiteX27" fmla="*/ 719509 w 1453815"/>
                <a:gd name="connsiteY27" fmla="*/ 2378635 h 3695577"/>
                <a:gd name="connsiteX28" fmla="*/ 719509 w 1453815"/>
                <a:gd name="connsiteY28" fmla="*/ 0 h 3695577"/>
                <a:gd name="connsiteX29" fmla="*/ 784247 w 1453815"/>
                <a:gd name="connsiteY29" fmla="*/ 0 h 3695577"/>
                <a:gd name="connsiteX30" fmla="*/ 784247 w 1453815"/>
                <a:gd name="connsiteY30" fmla="*/ 2441523 h 3695577"/>
                <a:gd name="connsiteX31" fmla="*/ 752803 w 1453815"/>
                <a:gd name="connsiteY31" fmla="*/ 2441523 h 3695577"/>
                <a:gd name="connsiteX32" fmla="*/ 473507 w 1453815"/>
                <a:gd name="connsiteY32" fmla="*/ 2478515 h 3695577"/>
                <a:gd name="connsiteX33" fmla="*/ 255250 w 1453815"/>
                <a:gd name="connsiteY33" fmla="*/ 2583945 h 3695577"/>
                <a:gd name="connsiteX34" fmla="*/ 114678 w 1453815"/>
                <a:gd name="connsiteY34" fmla="*/ 2748563 h 3695577"/>
                <a:gd name="connsiteX35" fmla="*/ 64737 w 1453815"/>
                <a:gd name="connsiteY35" fmla="*/ 2964970 h 3695577"/>
                <a:gd name="connsiteX36" fmla="*/ 66587 w 1453815"/>
                <a:gd name="connsiteY36" fmla="*/ 3011211 h 3695577"/>
                <a:gd name="connsiteX37" fmla="*/ 68437 w 1453815"/>
                <a:gd name="connsiteY37" fmla="*/ 3031557 h 3695577"/>
                <a:gd name="connsiteX38" fmla="*/ 490154 w 1453815"/>
                <a:gd name="connsiteY38" fmla="*/ 3031557 h 3695577"/>
                <a:gd name="connsiteX39" fmla="*/ 490154 w 1453815"/>
                <a:gd name="connsiteY39" fmla="*/ 3027858 h 3695577"/>
                <a:gd name="connsiteX40" fmla="*/ 490154 w 1453815"/>
                <a:gd name="connsiteY40" fmla="*/ 2996414 h 3695577"/>
                <a:gd name="connsiteX41" fmla="*/ 497553 w 1453815"/>
                <a:gd name="connsiteY41" fmla="*/ 2909481 h 3695577"/>
                <a:gd name="connsiteX42" fmla="*/ 527147 w 1453815"/>
                <a:gd name="connsiteY42" fmla="*/ 2826247 h 3695577"/>
                <a:gd name="connsiteX43" fmla="*/ 590035 w 1453815"/>
                <a:gd name="connsiteY43" fmla="*/ 2765209 h 3695577"/>
                <a:gd name="connsiteX44" fmla="*/ 693614 w 1453815"/>
                <a:gd name="connsiteY44" fmla="*/ 2741164 h 3695577"/>
                <a:gd name="connsiteX45" fmla="*/ 780547 w 1453815"/>
                <a:gd name="connsiteY45" fmla="*/ 2759660 h 3695577"/>
                <a:gd name="connsiteX46" fmla="*/ 845285 w 1453815"/>
                <a:gd name="connsiteY46" fmla="*/ 2807751 h 3695577"/>
                <a:gd name="connsiteX47" fmla="*/ 885977 w 1453815"/>
                <a:gd name="connsiteY47" fmla="*/ 2878037 h 3695577"/>
                <a:gd name="connsiteX48" fmla="*/ 898924 w 1453815"/>
                <a:gd name="connsiteY48" fmla="*/ 2957572 h 3695577"/>
                <a:gd name="connsiteX49" fmla="*/ 869330 w 1453815"/>
                <a:gd name="connsiteY49" fmla="*/ 3072249 h 3695577"/>
                <a:gd name="connsiteX50" fmla="*/ 800893 w 1453815"/>
                <a:gd name="connsiteY50" fmla="*/ 3164731 h 3695577"/>
                <a:gd name="connsiteX51" fmla="*/ 715810 w 1453815"/>
                <a:gd name="connsiteY51" fmla="*/ 3247965 h 3695577"/>
                <a:gd name="connsiteX52" fmla="*/ 634426 w 1453815"/>
                <a:gd name="connsiteY52" fmla="*/ 3325650 h 3695577"/>
                <a:gd name="connsiteX53" fmla="*/ 575237 w 1453815"/>
                <a:gd name="connsiteY53" fmla="*/ 3401485 h 3695577"/>
                <a:gd name="connsiteX54" fmla="*/ 554891 w 1453815"/>
                <a:gd name="connsiteY54" fmla="*/ 3475470 h 3695577"/>
                <a:gd name="connsiteX55" fmla="*/ 554891 w 1453815"/>
                <a:gd name="connsiteY55" fmla="*/ 3630840 h 3695577"/>
                <a:gd name="connsiteX56" fmla="*/ 943315 w 1453815"/>
                <a:gd name="connsiteY56" fmla="*/ 3630840 h 3695577"/>
                <a:gd name="connsiteX57" fmla="*/ 943315 w 1453815"/>
                <a:gd name="connsiteY57" fmla="*/ 3551305 h 3695577"/>
                <a:gd name="connsiteX58" fmla="*/ 985857 w 1453815"/>
                <a:gd name="connsiteY58" fmla="*/ 3460673 h 3695577"/>
                <a:gd name="connsiteX59" fmla="*/ 1072790 w 1453815"/>
                <a:gd name="connsiteY59" fmla="*/ 3386688 h 3695577"/>
                <a:gd name="connsiteX60" fmla="*/ 1180069 w 1453815"/>
                <a:gd name="connsiteY60" fmla="*/ 3307153 h 3695577"/>
                <a:gd name="connsiteX61" fmla="*/ 1283649 w 1453815"/>
                <a:gd name="connsiteY61" fmla="*/ 3210972 h 3695577"/>
                <a:gd name="connsiteX62" fmla="*/ 1363183 w 1453815"/>
                <a:gd name="connsiteY62" fmla="*/ 3092595 h 3695577"/>
                <a:gd name="connsiteX63" fmla="*/ 1392778 w 1453815"/>
                <a:gd name="connsiteY63" fmla="*/ 2946474 h 3695577"/>
                <a:gd name="connsiteX64" fmla="*/ 1346537 w 1453815"/>
                <a:gd name="connsiteY64" fmla="*/ 2739314 h 3695577"/>
                <a:gd name="connsiteX65" fmla="*/ 1217062 w 1453815"/>
                <a:gd name="connsiteY65" fmla="*/ 2580245 h 3695577"/>
                <a:gd name="connsiteX66" fmla="*/ 1013602 w 1453815"/>
                <a:gd name="connsiteY66" fmla="*/ 2476666 h 3695577"/>
                <a:gd name="connsiteX67" fmla="*/ 1032098 w 1453815"/>
                <a:gd name="connsiteY67" fmla="*/ 2415628 h 3695577"/>
                <a:gd name="connsiteX68" fmla="*/ 1255904 w 1453815"/>
                <a:gd name="connsiteY68" fmla="*/ 2528456 h 3695577"/>
                <a:gd name="connsiteX69" fmla="*/ 1402026 w 1453815"/>
                <a:gd name="connsiteY69" fmla="*/ 2709720 h 3695577"/>
                <a:gd name="connsiteX70" fmla="*/ 1453815 w 1453815"/>
                <a:gd name="connsiteY70" fmla="*/ 2946474 h 3695577"/>
                <a:gd name="connsiteX71" fmla="*/ 1416823 w 1453815"/>
                <a:gd name="connsiteY71" fmla="*/ 3120340 h 3695577"/>
                <a:gd name="connsiteX72" fmla="*/ 1328040 w 1453815"/>
                <a:gd name="connsiteY72" fmla="*/ 3253514 h 3695577"/>
                <a:gd name="connsiteX73" fmla="*/ 1215212 w 1453815"/>
                <a:gd name="connsiteY73" fmla="*/ 3357093 h 3695577"/>
                <a:gd name="connsiteX74" fmla="*/ 1106084 w 1453815"/>
                <a:gd name="connsiteY74" fmla="*/ 3438477 h 3695577"/>
                <a:gd name="connsiteX75" fmla="*/ 1026549 w 1453815"/>
                <a:gd name="connsiteY75" fmla="*/ 3505065 h 3695577"/>
                <a:gd name="connsiteX76" fmla="*/ 1002504 w 1453815"/>
                <a:gd name="connsiteY76" fmla="*/ 3551305 h 3695577"/>
                <a:gd name="connsiteX77" fmla="*/ 1002504 w 1453815"/>
                <a:gd name="connsiteY77" fmla="*/ 3695577 h 369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453815" h="3695577">
                  <a:moveTo>
                    <a:pt x="1008053" y="3695577"/>
                  </a:moveTo>
                  <a:lnTo>
                    <a:pt x="493853" y="3695577"/>
                  </a:lnTo>
                  <a:lnTo>
                    <a:pt x="493853" y="3475470"/>
                  </a:lnTo>
                  <a:cubicBezTo>
                    <a:pt x="493853" y="3438477"/>
                    <a:pt x="503102" y="3401485"/>
                    <a:pt x="523448" y="3368191"/>
                  </a:cubicBezTo>
                  <a:cubicBezTo>
                    <a:pt x="541944" y="3338597"/>
                    <a:pt x="564140" y="3309003"/>
                    <a:pt x="591884" y="3279409"/>
                  </a:cubicBezTo>
                  <a:cubicBezTo>
                    <a:pt x="617779" y="3251664"/>
                    <a:pt x="647373" y="3225769"/>
                    <a:pt x="676968" y="3199874"/>
                  </a:cubicBezTo>
                  <a:cubicBezTo>
                    <a:pt x="704712" y="3173979"/>
                    <a:pt x="732457" y="3148084"/>
                    <a:pt x="756502" y="3122189"/>
                  </a:cubicBezTo>
                  <a:cubicBezTo>
                    <a:pt x="780547" y="3096294"/>
                    <a:pt x="800893" y="3068550"/>
                    <a:pt x="815690" y="3040805"/>
                  </a:cubicBezTo>
                  <a:cubicBezTo>
                    <a:pt x="830488" y="3014910"/>
                    <a:pt x="836036" y="2987166"/>
                    <a:pt x="836036" y="2957572"/>
                  </a:cubicBezTo>
                  <a:cubicBezTo>
                    <a:pt x="836036" y="2937226"/>
                    <a:pt x="832337" y="2916880"/>
                    <a:pt x="826788" y="2898383"/>
                  </a:cubicBezTo>
                  <a:cubicBezTo>
                    <a:pt x="821239" y="2879887"/>
                    <a:pt x="811991" y="2865090"/>
                    <a:pt x="799044" y="2850293"/>
                  </a:cubicBezTo>
                  <a:cubicBezTo>
                    <a:pt x="786096" y="2837345"/>
                    <a:pt x="771299" y="2826247"/>
                    <a:pt x="754652" y="2816999"/>
                  </a:cubicBezTo>
                  <a:cubicBezTo>
                    <a:pt x="738006" y="2809600"/>
                    <a:pt x="717660" y="2804052"/>
                    <a:pt x="695464" y="2804052"/>
                  </a:cubicBezTo>
                  <a:cubicBezTo>
                    <a:pt x="665870" y="2804052"/>
                    <a:pt x="641824" y="2809600"/>
                    <a:pt x="623328" y="2818849"/>
                  </a:cubicBezTo>
                  <a:cubicBezTo>
                    <a:pt x="604832" y="2829947"/>
                    <a:pt x="591884" y="2841045"/>
                    <a:pt x="582636" y="2857691"/>
                  </a:cubicBezTo>
                  <a:cubicBezTo>
                    <a:pt x="571538" y="2874338"/>
                    <a:pt x="565989" y="2894684"/>
                    <a:pt x="562290" y="2916880"/>
                  </a:cubicBezTo>
                  <a:cubicBezTo>
                    <a:pt x="558591" y="2940925"/>
                    <a:pt x="556741" y="2966820"/>
                    <a:pt x="556741" y="2992715"/>
                  </a:cubicBezTo>
                  <a:lnTo>
                    <a:pt x="556741" y="3027858"/>
                  </a:lnTo>
                  <a:cubicBezTo>
                    <a:pt x="556741" y="3037106"/>
                    <a:pt x="556741" y="3048204"/>
                    <a:pt x="558591" y="3059302"/>
                  </a:cubicBezTo>
                  <a:lnTo>
                    <a:pt x="564140" y="3096294"/>
                  </a:lnTo>
                  <a:lnTo>
                    <a:pt x="11098" y="3096294"/>
                  </a:lnTo>
                  <a:lnTo>
                    <a:pt x="7399" y="3070400"/>
                  </a:lnTo>
                  <a:cubicBezTo>
                    <a:pt x="5549" y="3053753"/>
                    <a:pt x="3699" y="3037106"/>
                    <a:pt x="1850" y="3020459"/>
                  </a:cubicBezTo>
                  <a:cubicBezTo>
                    <a:pt x="0" y="3003812"/>
                    <a:pt x="0" y="2985316"/>
                    <a:pt x="0" y="2966820"/>
                  </a:cubicBezTo>
                  <a:cubicBezTo>
                    <a:pt x="0" y="2876188"/>
                    <a:pt x="20346" y="2792954"/>
                    <a:pt x="57339" y="2720818"/>
                  </a:cubicBezTo>
                  <a:cubicBezTo>
                    <a:pt x="96181" y="2648682"/>
                    <a:pt x="149821" y="2585794"/>
                    <a:pt x="216408" y="2534004"/>
                  </a:cubicBezTo>
                  <a:cubicBezTo>
                    <a:pt x="282995" y="2484064"/>
                    <a:pt x="362529" y="2443372"/>
                    <a:pt x="455011" y="2417477"/>
                  </a:cubicBezTo>
                  <a:cubicBezTo>
                    <a:pt x="536395" y="2393432"/>
                    <a:pt x="625178" y="2380484"/>
                    <a:pt x="719509" y="2378635"/>
                  </a:cubicBezTo>
                  <a:lnTo>
                    <a:pt x="719509" y="0"/>
                  </a:lnTo>
                  <a:lnTo>
                    <a:pt x="784247" y="0"/>
                  </a:lnTo>
                  <a:lnTo>
                    <a:pt x="784247" y="2441523"/>
                  </a:lnTo>
                  <a:lnTo>
                    <a:pt x="752803" y="2441523"/>
                  </a:lnTo>
                  <a:cubicBezTo>
                    <a:pt x="652922" y="2441523"/>
                    <a:pt x="558591" y="2454470"/>
                    <a:pt x="473507" y="2478515"/>
                  </a:cubicBezTo>
                  <a:cubicBezTo>
                    <a:pt x="390274" y="2502561"/>
                    <a:pt x="316288" y="2539553"/>
                    <a:pt x="255250" y="2583945"/>
                  </a:cubicBezTo>
                  <a:cubicBezTo>
                    <a:pt x="196062" y="2630186"/>
                    <a:pt x="147971" y="2685675"/>
                    <a:pt x="114678" y="2748563"/>
                  </a:cubicBezTo>
                  <a:cubicBezTo>
                    <a:pt x="81384" y="2811450"/>
                    <a:pt x="64737" y="2885436"/>
                    <a:pt x="64737" y="2964970"/>
                  </a:cubicBezTo>
                  <a:cubicBezTo>
                    <a:pt x="64737" y="2981617"/>
                    <a:pt x="64737" y="2996414"/>
                    <a:pt x="66587" y="3011211"/>
                  </a:cubicBezTo>
                  <a:cubicBezTo>
                    <a:pt x="66587" y="3018610"/>
                    <a:pt x="68437" y="3024159"/>
                    <a:pt x="68437" y="3031557"/>
                  </a:cubicBezTo>
                  <a:lnTo>
                    <a:pt x="490154" y="3031557"/>
                  </a:lnTo>
                  <a:cubicBezTo>
                    <a:pt x="490154" y="3029708"/>
                    <a:pt x="490154" y="3029708"/>
                    <a:pt x="490154" y="3027858"/>
                  </a:cubicBezTo>
                  <a:lnTo>
                    <a:pt x="490154" y="2996414"/>
                  </a:lnTo>
                  <a:cubicBezTo>
                    <a:pt x="490154" y="2966820"/>
                    <a:pt x="492004" y="2939075"/>
                    <a:pt x="497553" y="2909481"/>
                  </a:cubicBezTo>
                  <a:cubicBezTo>
                    <a:pt x="503102" y="2878037"/>
                    <a:pt x="512350" y="2850293"/>
                    <a:pt x="527147" y="2826247"/>
                  </a:cubicBezTo>
                  <a:cubicBezTo>
                    <a:pt x="541944" y="2800352"/>
                    <a:pt x="564140" y="2780006"/>
                    <a:pt x="590035" y="2765209"/>
                  </a:cubicBezTo>
                  <a:cubicBezTo>
                    <a:pt x="617779" y="2750412"/>
                    <a:pt x="652922" y="2741164"/>
                    <a:pt x="693614" y="2741164"/>
                  </a:cubicBezTo>
                  <a:cubicBezTo>
                    <a:pt x="725058" y="2741164"/>
                    <a:pt x="754652" y="2746713"/>
                    <a:pt x="780547" y="2759660"/>
                  </a:cubicBezTo>
                  <a:cubicBezTo>
                    <a:pt x="806442" y="2772608"/>
                    <a:pt x="826788" y="2787405"/>
                    <a:pt x="845285" y="2807751"/>
                  </a:cubicBezTo>
                  <a:cubicBezTo>
                    <a:pt x="863781" y="2828097"/>
                    <a:pt x="876728" y="2850293"/>
                    <a:pt x="885977" y="2878037"/>
                  </a:cubicBezTo>
                  <a:cubicBezTo>
                    <a:pt x="895225" y="2903932"/>
                    <a:pt x="898924" y="2929827"/>
                    <a:pt x="898924" y="2957572"/>
                  </a:cubicBezTo>
                  <a:cubicBezTo>
                    <a:pt x="898924" y="2998264"/>
                    <a:pt x="889676" y="3037106"/>
                    <a:pt x="869330" y="3072249"/>
                  </a:cubicBezTo>
                  <a:cubicBezTo>
                    <a:pt x="850833" y="3103693"/>
                    <a:pt x="828638" y="3135137"/>
                    <a:pt x="800893" y="3164731"/>
                  </a:cubicBezTo>
                  <a:cubicBezTo>
                    <a:pt x="774998" y="3192476"/>
                    <a:pt x="745404" y="3220220"/>
                    <a:pt x="715810" y="3247965"/>
                  </a:cubicBezTo>
                  <a:cubicBezTo>
                    <a:pt x="688065" y="3272010"/>
                    <a:pt x="660321" y="3297905"/>
                    <a:pt x="634426" y="3325650"/>
                  </a:cubicBezTo>
                  <a:cubicBezTo>
                    <a:pt x="610381" y="3349695"/>
                    <a:pt x="590035" y="3375590"/>
                    <a:pt x="575237" y="3401485"/>
                  </a:cubicBezTo>
                  <a:cubicBezTo>
                    <a:pt x="560440" y="3425530"/>
                    <a:pt x="554891" y="3449575"/>
                    <a:pt x="554891" y="3475470"/>
                  </a:cubicBezTo>
                  <a:lnTo>
                    <a:pt x="554891" y="3630840"/>
                  </a:lnTo>
                  <a:lnTo>
                    <a:pt x="943315" y="3630840"/>
                  </a:lnTo>
                  <a:lnTo>
                    <a:pt x="943315" y="3551305"/>
                  </a:lnTo>
                  <a:cubicBezTo>
                    <a:pt x="943315" y="3519862"/>
                    <a:pt x="958112" y="3488418"/>
                    <a:pt x="985857" y="3460673"/>
                  </a:cubicBezTo>
                  <a:cubicBezTo>
                    <a:pt x="1009902" y="3436628"/>
                    <a:pt x="1039497" y="3412583"/>
                    <a:pt x="1072790" y="3386688"/>
                  </a:cubicBezTo>
                  <a:cubicBezTo>
                    <a:pt x="1106084" y="3362642"/>
                    <a:pt x="1141227" y="3334898"/>
                    <a:pt x="1180069" y="3307153"/>
                  </a:cubicBezTo>
                  <a:cubicBezTo>
                    <a:pt x="1217062" y="3279409"/>
                    <a:pt x="1252205" y="3247965"/>
                    <a:pt x="1283649" y="3210972"/>
                  </a:cubicBezTo>
                  <a:cubicBezTo>
                    <a:pt x="1315093" y="3175829"/>
                    <a:pt x="1340988" y="3136987"/>
                    <a:pt x="1363183" y="3092595"/>
                  </a:cubicBezTo>
                  <a:cubicBezTo>
                    <a:pt x="1383529" y="3050053"/>
                    <a:pt x="1392778" y="3001963"/>
                    <a:pt x="1392778" y="2946474"/>
                  </a:cubicBezTo>
                  <a:cubicBezTo>
                    <a:pt x="1392778" y="2870639"/>
                    <a:pt x="1377980" y="2800352"/>
                    <a:pt x="1346537" y="2739314"/>
                  </a:cubicBezTo>
                  <a:cubicBezTo>
                    <a:pt x="1316942" y="2678276"/>
                    <a:pt x="1272551" y="2624637"/>
                    <a:pt x="1217062" y="2580245"/>
                  </a:cubicBezTo>
                  <a:cubicBezTo>
                    <a:pt x="1161573" y="2535854"/>
                    <a:pt x="1093136" y="2500711"/>
                    <a:pt x="1013602" y="2476666"/>
                  </a:cubicBezTo>
                  <a:lnTo>
                    <a:pt x="1032098" y="2415628"/>
                  </a:lnTo>
                  <a:cubicBezTo>
                    <a:pt x="1119031" y="2441523"/>
                    <a:pt x="1193017" y="2480365"/>
                    <a:pt x="1255904" y="2528456"/>
                  </a:cubicBezTo>
                  <a:cubicBezTo>
                    <a:pt x="1318792" y="2578396"/>
                    <a:pt x="1368732" y="2639434"/>
                    <a:pt x="1402026" y="2709720"/>
                  </a:cubicBezTo>
                  <a:cubicBezTo>
                    <a:pt x="1437169" y="2780006"/>
                    <a:pt x="1453815" y="2859541"/>
                    <a:pt x="1453815" y="2946474"/>
                  </a:cubicBezTo>
                  <a:cubicBezTo>
                    <a:pt x="1453815" y="3011211"/>
                    <a:pt x="1440868" y="3070400"/>
                    <a:pt x="1416823" y="3120340"/>
                  </a:cubicBezTo>
                  <a:cubicBezTo>
                    <a:pt x="1392778" y="3168430"/>
                    <a:pt x="1363183" y="3214671"/>
                    <a:pt x="1328040" y="3253514"/>
                  </a:cubicBezTo>
                  <a:cubicBezTo>
                    <a:pt x="1292897" y="3292356"/>
                    <a:pt x="1255904" y="3327499"/>
                    <a:pt x="1215212" y="3357093"/>
                  </a:cubicBezTo>
                  <a:cubicBezTo>
                    <a:pt x="1176370" y="3386688"/>
                    <a:pt x="1139377" y="3412583"/>
                    <a:pt x="1106084" y="3438477"/>
                  </a:cubicBezTo>
                  <a:cubicBezTo>
                    <a:pt x="1074640" y="3462523"/>
                    <a:pt x="1046895" y="3484718"/>
                    <a:pt x="1026549" y="3505065"/>
                  </a:cubicBezTo>
                  <a:cubicBezTo>
                    <a:pt x="1009902" y="3521711"/>
                    <a:pt x="1002504" y="3536508"/>
                    <a:pt x="1002504" y="3551305"/>
                  </a:cubicBezTo>
                  <a:lnTo>
                    <a:pt x="1002504" y="3695577"/>
                  </a:lnTo>
                  <a:close/>
                </a:path>
              </a:pathLst>
            </a:custGeom>
            <a:solidFill>
              <a:srgbClr val="FCB711"/>
            </a:solidFill>
            <a:ln w="18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6811C0-40DB-46BE-840F-FE133678CCD7}"/>
                </a:ext>
              </a:extLst>
            </p:cNvPr>
            <p:cNvSpPr/>
            <p:nvPr/>
          </p:nvSpPr>
          <p:spPr>
            <a:xfrm>
              <a:off x="1952008" y="3797306"/>
              <a:ext cx="521597" cy="3035256"/>
            </a:xfrm>
            <a:custGeom>
              <a:avLst/>
              <a:gdLst>
                <a:gd name="connsiteX0" fmla="*/ 290393 w 521597"/>
                <a:gd name="connsiteY0" fmla="*/ 3035256 h 3035256"/>
                <a:gd name="connsiteX1" fmla="*/ 225656 w 521597"/>
                <a:gd name="connsiteY1" fmla="*/ 3035256 h 3035256"/>
                <a:gd name="connsiteX2" fmla="*/ 225656 w 521597"/>
                <a:gd name="connsiteY2" fmla="*/ 490154 h 3035256"/>
                <a:gd name="connsiteX3" fmla="*/ 0 w 521597"/>
                <a:gd name="connsiteY3" fmla="*/ 490154 h 3035256"/>
                <a:gd name="connsiteX4" fmla="*/ 0 w 521597"/>
                <a:gd name="connsiteY4" fmla="*/ 0 h 3035256"/>
                <a:gd name="connsiteX5" fmla="*/ 521598 w 521597"/>
                <a:gd name="connsiteY5" fmla="*/ 0 h 3035256"/>
                <a:gd name="connsiteX6" fmla="*/ 521598 w 521597"/>
                <a:gd name="connsiteY6" fmla="*/ 458710 h 3035256"/>
                <a:gd name="connsiteX7" fmla="*/ 456861 w 521597"/>
                <a:gd name="connsiteY7" fmla="*/ 458710 h 3035256"/>
                <a:gd name="connsiteX8" fmla="*/ 456861 w 521597"/>
                <a:gd name="connsiteY8" fmla="*/ 64737 h 3035256"/>
                <a:gd name="connsiteX9" fmla="*/ 64737 w 521597"/>
                <a:gd name="connsiteY9" fmla="*/ 64737 h 3035256"/>
                <a:gd name="connsiteX10" fmla="*/ 64737 w 521597"/>
                <a:gd name="connsiteY10" fmla="*/ 425417 h 3035256"/>
                <a:gd name="connsiteX11" fmla="*/ 290393 w 521597"/>
                <a:gd name="connsiteY11" fmla="*/ 425417 h 303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1597" h="3035256">
                  <a:moveTo>
                    <a:pt x="290393" y="3035256"/>
                  </a:moveTo>
                  <a:lnTo>
                    <a:pt x="225656" y="3035256"/>
                  </a:lnTo>
                  <a:lnTo>
                    <a:pt x="225656" y="490154"/>
                  </a:lnTo>
                  <a:lnTo>
                    <a:pt x="0" y="490154"/>
                  </a:lnTo>
                  <a:lnTo>
                    <a:pt x="0" y="0"/>
                  </a:lnTo>
                  <a:lnTo>
                    <a:pt x="521598" y="0"/>
                  </a:lnTo>
                  <a:lnTo>
                    <a:pt x="521598" y="458710"/>
                  </a:lnTo>
                  <a:lnTo>
                    <a:pt x="456861" y="458710"/>
                  </a:lnTo>
                  <a:lnTo>
                    <a:pt x="456861" y="64737"/>
                  </a:lnTo>
                  <a:lnTo>
                    <a:pt x="64737" y="64737"/>
                  </a:lnTo>
                  <a:lnTo>
                    <a:pt x="64737" y="425417"/>
                  </a:lnTo>
                  <a:lnTo>
                    <a:pt x="290393" y="425417"/>
                  </a:lnTo>
                  <a:close/>
                </a:path>
              </a:pathLst>
            </a:custGeom>
            <a:solidFill>
              <a:srgbClr val="FCB711"/>
            </a:solidFill>
            <a:ln w="18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7477861E-C905-4C39-98C5-905D053E6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34" y="736082"/>
            <a:ext cx="3078999" cy="5184491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FD333B4D-CC48-4667-9C10-7A18068B2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3933" y="1887523"/>
            <a:ext cx="2718033" cy="721839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Why?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87A58750-61B8-4D6F-BC34-4275E6FC1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3933" y="2813831"/>
            <a:ext cx="7724340" cy="1230337"/>
          </a:xfrm>
        </p:spPr>
        <p:txBody>
          <a:bodyPr wrap="square" bIns="18288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Ship features faster to  the customers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8385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A9A2F-72A5-4789-890E-F64B1B9C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FC6E9B2-F415-47DA-9E00-68EC648D0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9833" y="698942"/>
            <a:ext cx="4732334" cy="72183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Product release cycle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6E0276-1E1B-42A1-AC7C-325835F35F29}"/>
              </a:ext>
            </a:extLst>
          </p:cNvPr>
          <p:cNvGrpSpPr/>
          <p:nvPr/>
        </p:nvGrpSpPr>
        <p:grpSpPr>
          <a:xfrm>
            <a:off x="668371" y="2394857"/>
            <a:ext cx="10855257" cy="2374817"/>
            <a:chOff x="1559521" y="2293288"/>
            <a:chExt cx="9071864" cy="198466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097F6BD-D452-4C34-8300-692E85C28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33069" y="3240072"/>
              <a:ext cx="971550" cy="9906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0E56222-FE3A-4303-88EF-A43172920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03895" y="3240072"/>
              <a:ext cx="971550" cy="99060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91FA916-D5B0-46E7-85B9-500528B49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43694" y="3240072"/>
              <a:ext cx="971550" cy="990600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3BC424-11DC-4374-9ED3-37452F4B5CE5}"/>
                </a:ext>
              </a:extLst>
            </p:cNvPr>
            <p:cNvSpPr/>
            <p:nvPr/>
          </p:nvSpPr>
          <p:spPr>
            <a:xfrm>
              <a:off x="10463984" y="3787821"/>
              <a:ext cx="167401" cy="490129"/>
            </a:xfrm>
            <a:custGeom>
              <a:avLst/>
              <a:gdLst>
                <a:gd name="connsiteX0" fmla="*/ 29527 w 167401"/>
                <a:gd name="connsiteY0" fmla="*/ 6799 h 490129"/>
                <a:gd name="connsiteX1" fmla="*/ 152400 w 167401"/>
                <a:gd name="connsiteY1" fmla="*/ 193489 h 490129"/>
                <a:gd name="connsiteX2" fmla="*/ 152400 w 167401"/>
                <a:gd name="connsiteY2" fmla="*/ 293501 h 490129"/>
                <a:gd name="connsiteX3" fmla="*/ 25717 w 167401"/>
                <a:gd name="connsiteY3" fmla="*/ 484001 h 490129"/>
                <a:gd name="connsiteX4" fmla="*/ 0 w 167401"/>
                <a:gd name="connsiteY4" fmla="*/ 476381 h 490129"/>
                <a:gd name="connsiteX5" fmla="*/ 3810 w 167401"/>
                <a:gd name="connsiteY5" fmla="*/ 14419 h 490129"/>
                <a:gd name="connsiteX6" fmla="*/ 29527 w 167401"/>
                <a:gd name="connsiteY6" fmla="*/ 6799 h 49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01" h="490129">
                  <a:moveTo>
                    <a:pt x="29527" y="6799"/>
                  </a:moveTo>
                  <a:lnTo>
                    <a:pt x="152400" y="193489"/>
                  </a:lnTo>
                  <a:cubicBezTo>
                    <a:pt x="172402" y="223969"/>
                    <a:pt x="172402" y="263021"/>
                    <a:pt x="152400" y="293501"/>
                  </a:cubicBezTo>
                  <a:lnTo>
                    <a:pt x="25717" y="484001"/>
                  </a:lnTo>
                  <a:cubicBezTo>
                    <a:pt x="18097" y="495431"/>
                    <a:pt x="0" y="489716"/>
                    <a:pt x="0" y="476381"/>
                  </a:cubicBezTo>
                  <a:lnTo>
                    <a:pt x="3810" y="14419"/>
                  </a:lnTo>
                  <a:cubicBezTo>
                    <a:pt x="2857" y="131"/>
                    <a:pt x="21907" y="-5584"/>
                    <a:pt x="29527" y="679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95A1A-25EF-4554-AC00-81DFAD457EA6}"/>
                </a:ext>
              </a:extLst>
            </p:cNvPr>
            <p:cNvSpPr/>
            <p:nvPr/>
          </p:nvSpPr>
          <p:spPr>
            <a:xfrm>
              <a:off x="3941979" y="3835100"/>
              <a:ext cx="2483972" cy="3955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140E731B-D3EF-4128-B490-56B93A1E4BA9}"/>
                </a:ext>
              </a:extLst>
            </p:cNvPr>
            <p:cNvGrpSpPr/>
            <p:nvPr/>
          </p:nvGrpSpPr>
          <p:grpSpPr>
            <a:xfrm>
              <a:off x="1559521" y="2293288"/>
              <a:ext cx="7913049" cy="1937385"/>
              <a:chOff x="3061151" y="2433637"/>
              <a:chExt cx="7913049" cy="1937385"/>
            </a:xfrm>
            <a:solidFill>
              <a:srgbClr val="C5CCD4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624B634-6B1F-49CF-B3F2-D97270A74ECA}"/>
                  </a:ext>
                </a:extLst>
              </p:cNvPr>
              <p:cNvSpPr/>
              <p:nvPr/>
            </p:nvSpPr>
            <p:spPr>
              <a:xfrm>
                <a:off x="3061151" y="3975450"/>
                <a:ext cx="2664142" cy="395572"/>
              </a:xfrm>
              <a:custGeom>
                <a:avLst/>
                <a:gdLst>
                  <a:gd name="connsiteX0" fmla="*/ 0 w 2664142"/>
                  <a:gd name="connsiteY0" fmla="*/ 0 h 381000"/>
                  <a:gd name="connsiteX1" fmla="*/ 2664143 w 2664142"/>
                  <a:gd name="connsiteY1" fmla="*/ 0 h 381000"/>
                  <a:gd name="connsiteX2" fmla="*/ 2664143 w 2664142"/>
                  <a:gd name="connsiteY2" fmla="*/ 381000 h 381000"/>
                  <a:gd name="connsiteX3" fmla="*/ 0 w 2664142"/>
                  <a:gd name="connsiteY3" fmla="*/ 3810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4142" h="381000">
                    <a:moveTo>
                      <a:pt x="0" y="0"/>
                    </a:moveTo>
                    <a:lnTo>
                      <a:pt x="2664143" y="0"/>
                    </a:lnTo>
                    <a:lnTo>
                      <a:pt x="2664143" y="381000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F3CDF40-6B39-49D9-8C0B-D91B5742392C}"/>
                  </a:ext>
                </a:extLst>
              </p:cNvPr>
              <p:cNvSpPr/>
              <p:nvPr/>
            </p:nvSpPr>
            <p:spPr>
              <a:xfrm>
                <a:off x="4700136" y="2433637"/>
                <a:ext cx="1985460" cy="1937384"/>
              </a:xfrm>
              <a:custGeom>
                <a:avLst/>
                <a:gdLst>
                  <a:gd name="connsiteX0" fmla="*/ 1016768 w 1985460"/>
                  <a:gd name="connsiteY0" fmla="*/ 0 h 1937384"/>
                  <a:gd name="connsiteX1" fmla="*/ 262388 w 1985460"/>
                  <a:gd name="connsiteY1" fmla="*/ 361950 h 1937384"/>
                  <a:gd name="connsiteX2" fmla="*/ 50933 w 1985460"/>
                  <a:gd name="connsiteY2" fmla="*/ 895350 h 1937384"/>
                  <a:gd name="connsiteX3" fmla="*/ 16643 w 1985460"/>
                  <a:gd name="connsiteY3" fmla="*/ 894398 h 1937384"/>
                  <a:gd name="connsiteX4" fmla="*/ 7118 w 1985460"/>
                  <a:gd name="connsiteY4" fmla="*/ 923925 h 1937384"/>
                  <a:gd name="connsiteX5" fmla="*/ 48075 w 1985460"/>
                  <a:gd name="connsiteY5" fmla="*/ 951548 h 1937384"/>
                  <a:gd name="connsiteX6" fmla="*/ 153803 w 1985460"/>
                  <a:gd name="connsiteY6" fmla="*/ 1022985 h 1937384"/>
                  <a:gd name="connsiteX7" fmla="*/ 329063 w 1985460"/>
                  <a:gd name="connsiteY7" fmla="*/ 1024890 h 1937384"/>
                  <a:gd name="connsiteX8" fmla="*/ 429075 w 1985460"/>
                  <a:gd name="connsiteY8" fmla="*/ 959168 h 1937384"/>
                  <a:gd name="connsiteX9" fmla="*/ 465270 w 1985460"/>
                  <a:gd name="connsiteY9" fmla="*/ 935355 h 1937384"/>
                  <a:gd name="connsiteX10" fmla="*/ 456698 w 1985460"/>
                  <a:gd name="connsiteY10" fmla="*/ 905828 h 1937384"/>
                  <a:gd name="connsiteX11" fmla="*/ 431933 w 1985460"/>
                  <a:gd name="connsiteY11" fmla="*/ 904875 h 1937384"/>
                  <a:gd name="connsiteX12" fmla="*/ 431933 w 1985460"/>
                  <a:gd name="connsiteY12" fmla="*/ 904875 h 1937384"/>
                  <a:gd name="connsiteX13" fmla="*/ 1016768 w 1985460"/>
                  <a:gd name="connsiteY13" fmla="*/ 381000 h 1937384"/>
                  <a:gd name="connsiteX14" fmla="*/ 1017720 w 1985460"/>
                  <a:gd name="connsiteY14" fmla="*/ 381000 h 1937384"/>
                  <a:gd name="connsiteX15" fmla="*/ 1604460 w 1985460"/>
                  <a:gd name="connsiteY15" fmla="*/ 968693 h 1937384"/>
                  <a:gd name="connsiteX16" fmla="*/ 1017720 w 1985460"/>
                  <a:gd name="connsiteY16" fmla="*/ 1556385 h 1937384"/>
                  <a:gd name="connsiteX17" fmla="*/ 1017720 w 1985460"/>
                  <a:gd name="connsiteY17" fmla="*/ 1937385 h 1937384"/>
                  <a:gd name="connsiteX18" fmla="*/ 1985460 w 1985460"/>
                  <a:gd name="connsiteY18" fmla="*/ 968693 h 1937384"/>
                  <a:gd name="connsiteX19" fmla="*/ 1016768 w 1985460"/>
                  <a:gd name="connsiteY19" fmla="*/ 0 h 193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85460" h="1937384">
                    <a:moveTo>
                      <a:pt x="1016768" y="0"/>
                    </a:moveTo>
                    <a:cubicBezTo>
                      <a:pt x="711968" y="0"/>
                      <a:pt x="439553" y="140970"/>
                      <a:pt x="262388" y="361950"/>
                    </a:cubicBezTo>
                    <a:cubicBezTo>
                      <a:pt x="142373" y="510540"/>
                      <a:pt x="66173" y="694373"/>
                      <a:pt x="50933" y="895350"/>
                    </a:cubicBezTo>
                    <a:lnTo>
                      <a:pt x="16643" y="894398"/>
                    </a:lnTo>
                    <a:cubicBezTo>
                      <a:pt x="450" y="894398"/>
                      <a:pt x="-6217" y="914400"/>
                      <a:pt x="7118" y="923925"/>
                    </a:cubicBezTo>
                    <a:lnTo>
                      <a:pt x="48075" y="951548"/>
                    </a:lnTo>
                    <a:lnTo>
                      <a:pt x="153803" y="1022985"/>
                    </a:lnTo>
                    <a:cubicBezTo>
                      <a:pt x="206190" y="1058228"/>
                      <a:pt x="275723" y="1059180"/>
                      <a:pt x="329063" y="1024890"/>
                    </a:cubicBezTo>
                    <a:lnTo>
                      <a:pt x="429075" y="959168"/>
                    </a:lnTo>
                    <a:lnTo>
                      <a:pt x="465270" y="935355"/>
                    </a:lnTo>
                    <a:cubicBezTo>
                      <a:pt x="478605" y="926783"/>
                      <a:pt x="472890" y="905828"/>
                      <a:pt x="456698" y="905828"/>
                    </a:cubicBezTo>
                    <a:lnTo>
                      <a:pt x="431933" y="904875"/>
                    </a:lnTo>
                    <a:lnTo>
                      <a:pt x="431933" y="904875"/>
                    </a:lnTo>
                    <a:cubicBezTo>
                      <a:pt x="463365" y="610553"/>
                      <a:pt x="713873" y="381000"/>
                      <a:pt x="1016768" y="381000"/>
                    </a:cubicBezTo>
                    <a:lnTo>
                      <a:pt x="1017720" y="381000"/>
                    </a:lnTo>
                    <a:cubicBezTo>
                      <a:pt x="1341570" y="381953"/>
                      <a:pt x="1604460" y="644843"/>
                      <a:pt x="1604460" y="968693"/>
                    </a:cubicBezTo>
                    <a:cubicBezTo>
                      <a:pt x="1604460" y="1292543"/>
                      <a:pt x="1341570" y="1555433"/>
                      <a:pt x="1017720" y="1556385"/>
                    </a:cubicBezTo>
                    <a:lnTo>
                      <a:pt x="1017720" y="1937385"/>
                    </a:lnTo>
                    <a:cubicBezTo>
                      <a:pt x="1551120" y="1936433"/>
                      <a:pt x="1985460" y="1502093"/>
                      <a:pt x="1985460" y="968693"/>
                    </a:cubicBezTo>
                    <a:cubicBezTo>
                      <a:pt x="1985460" y="434340"/>
                      <a:pt x="1551120" y="0"/>
                      <a:pt x="101676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85000">
                    <a:schemeClr val="accent1"/>
                  </a:gs>
                </a:gsLst>
                <a:lin ang="54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8156418-B92E-4067-9BF4-E4ECC2D81A73}"/>
                  </a:ext>
                </a:extLst>
              </p:cNvPr>
              <p:cNvSpPr/>
              <p:nvPr/>
            </p:nvSpPr>
            <p:spPr>
              <a:xfrm>
                <a:off x="6857220" y="2433637"/>
                <a:ext cx="1985460" cy="1937384"/>
              </a:xfrm>
              <a:custGeom>
                <a:avLst/>
                <a:gdLst>
                  <a:gd name="connsiteX0" fmla="*/ 1016768 w 1985460"/>
                  <a:gd name="connsiteY0" fmla="*/ 0 h 1937384"/>
                  <a:gd name="connsiteX1" fmla="*/ 262388 w 1985460"/>
                  <a:gd name="connsiteY1" fmla="*/ 361950 h 1937384"/>
                  <a:gd name="connsiteX2" fmla="*/ 50933 w 1985460"/>
                  <a:gd name="connsiteY2" fmla="*/ 895350 h 1937384"/>
                  <a:gd name="connsiteX3" fmla="*/ 16643 w 1985460"/>
                  <a:gd name="connsiteY3" fmla="*/ 894398 h 1937384"/>
                  <a:gd name="connsiteX4" fmla="*/ 7118 w 1985460"/>
                  <a:gd name="connsiteY4" fmla="*/ 923925 h 1937384"/>
                  <a:gd name="connsiteX5" fmla="*/ 48075 w 1985460"/>
                  <a:gd name="connsiteY5" fmla="*/ 951548 h 1937384"/>
                  <a:gd name="connsiteX6" fmla="*/ 153803 w 1985460"/>
                  <a:gd name="connsiteY6" fmla="*/ 1022985 h 1937384"/>
                  <a:gd name="connsiteX7" fmla="*/ 329063 w 1985460"/>
                  <a:gd name="connsiteY7" fmla="*/ 1024890 h 1937384"/>
                  <a:gd name="connsiteX8" fmla="*/ 429075 w 1985460"/>
                  <a:gd name="connsiteY8" fmla="*/ 959168 h 1937384"/>
                  <a:gd name="connsiteX9" fmla="*/ 465270 w 1985460"/>
                  <a:gd name="connsiteY9" fmla="*/ 935355 h 1937384"/>
                  <a:gd name="connsiteX10" fmla="*/ 456698 w 1985460"/>
                  <a:gd name="connsiteY10" fmla="*/ 905828 h 1937384"/>
                  <a:gd name="connsiteX11" fmla="*/ 431933 w 1985460"/>
                  <a:gd name="connsiteY11" fmla="*/ 904875 h 1937384"/>
                  <a:gd name="connsiteX12" fmla="*/ 431933 w 1985460"/>
                  <a:gd name="connsiteY12" fmla="*/ 904875 h 1937384"/>
                  <a:gd name="connsiteX13" fmla="*/ 1016768 w 1985460"/>
                  <a:gd name="connsiteY13" fmla="*/ 381000 h 1937384"/>
                  <a:gd name="connsiteX14" fmla="*/ 1017720 w 1985460"/>
                  <a:gd name="connsiteY14" fmla="*/ 381000 h 1937384"/>
                  <a:gd name="connsiteX15" fmla="*/ 1604460 w 1985460"/>
                  <a:gd name="connsiteY15" fmla="*/ 968693 h 1937384"/>
                  <a:gd name="connsiteX16" fmla="*/ 1017720 w 1985460"/>
                  <a:gd name="connsiteY16" fmla="*/ 1556385 h 1937384"/>
                  <a:gd name="connsiteX17" fmla="*/ 1017720 w 1985460"/>
                  <a:gd name="connsiteY17" fmla="*/ 1937385 h 1937384"/>
                  <a:gd name="connsiteX18" fmla="*/ 1985460 w 1985460"/>
                  <a:gd name="connsiteY18" fmla="*/ 968693 h 1937384"/>
                  <a:gd name="connsiteX19" fmla="*/ 1016768 w 1985460"/>
                  <a:gd name="connsiteY19" fmla="*/ 0 h 193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85460" h="1937384">
                    <a:moveTo>
                      <a:pt x="1016768" y="0"/>
                    </a:moveTo>
                    <a:cubicBezTo>
                      <a:pt x="711968" y="0"/>
                      <a:pt x="439553" y="140970"/>
                      <a:pt x="262388" y="361950"/>
                    </a:cubicBezTo>
                    <a:cubicBezTo>
                      <a:pt x="142373" y="510540"/>
                      <a:pt x="66173" y="694373"/>
                      <a:pt x="50933" y="895350"/>
                    </a:cubicBezTo>
                    <a:lnTo>
                      <a:pt x="16643" y="894398"/>
                    </a:lnTo>
                    <a:cubicBezTo>
                      <a:pt x="450" y="894398"/>
                      <a:pt x="-6217" y="914400"/>
                      <a:pt x="7118" y="923925"/>
                    </a:cubicBezTo>
                    <a:lnTo>
                      <a:pt x="48075" y="951548"/>
                    </a:lnTo>
                    <a:lnTo>
                      <a:pt x="153803" y="1022985"/>
                    </a:lnTo>
                    <a:cubicBezTo>
                      <a:pt x="206190" y="1058228"/>
                      <a:pt x="275723" y="1059180"/>
                      <a:pt x="329063" y="1024890"/>
                    </a:cubicBezTo>
                    <a:lnTo>
                      <a:pt x="429075" y="959168"/>
                    </a:lnTo>
                    <a:lnTo>
                      <a:pt x="465270" y="935355"/>
                    </a:lnTo>
                    <a:cubicBezTo>
                      <a:pt x="478605" y="926783"/>
                      <a:pt x="472890" y="905828"/>
                      <a:pt x="456698" y="905828"/>
                    </a:cubicBezTo>
                    <a:lnTo>
                      <a:pt x="431933" y="904875"/>
                    </a:lnTo>
                    <a:lnTo>
                      <a:pt x="431933" y="904875"/>
                    </a:lnTo>
                    <a:cubicBezTo>
                      <a:pt x="463365" y="610553"/>
                      <a:pt x="713873" y="381000"/>
                      <a:pt x="1016768" y="381000"/>
                    </a:cubicBezTo>
                    <a:lnTo>
                      <a:pt x="1017720" y="381000"/>
                    </a:lnTo>
                    <a:cubicBezTo>
                      <a:pt x="1341570" y="381953"/>
                      <a:pt x="1604460" y="644843"/>
                      <a:pt x="1604460" y="968693"/>
                    </a:cubicBezTo>
                    <a:cubicBezTo>
                      <a:pt x="1604460" y="1292543"/>
                      <a:pt x="1341570" y="1555433"/>
                      <a:pt x="1017720" y="1556385"/>
                    </a:cubicBezTo>
                    <a:lnTo>
                      <a:pt x="1017720" y="1937385"/>
                    </a:lnTo>
                    <a:cubicBezTo>
                      <a:pt x="1551120" y="1936433"/>
                      <a:pt x="1985460" y="1502093"/>
                      <a:pt x="1985460" y="968693"/>
                    </a:cubicBezTo>
                    <a:cubicBezTo>
                      <a:pt x="1985460" y="434340"/>
                      <a:pt x="1551120" y="0"/>
                      <a:pt x="101676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85000">
                    <a:schemeClr val="accent1"/>
                  </a:gs>
                </a:gsLst>
                <a:lin ang="54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DEFCE33-3615-4296-9801-5B9E28CFCFF9}"/>
                  </a:ext>
                </a:extLst>
              </p:cNvPr>
              <p:cNvSpPr/>
              <p:nvPr/>
            </p:nvSpPr>
            <p:spPr>
              <a:xfrm>
                <a:off x="8988740" y="2433637"/>
                <a:ext cx="1985460" cy="1937384"/>
              </a:xfrm>
              <a:custGeom>
                <a:avLst/>
                <a:gdLst>
                  <a:gd name="connsiteX0" fmla="*/ 1016768 w 1985460"/>
                  <a:gd name="connsiteY0" fmla="*/ 0 h 1937384"/>
                  <a:gd name="connsiteX1" fmla="*/ 262388 w 1985460"/>
                  <a:gd name="connsiteY1" fmla="*/ 361950 h 1937384"/>
                  <a:gd name="connsiteX2" fmla="*/ 50933 w 1985460"/>
                  <a:gd name="connsiteY2" fmla="*/ 895350 h 1937384"/>
                  <a:gd name="connsiteX3" fmla="*/ 16643 w 1985460"/>
                  <a:gd name="connsiteY3" fmla="*/ 894398 h 1937384"/>
                  <a:gd name="connsiteX4" fmla="*/ 7118 w 1985460"/>
                  <a:gd name="connsiteY4" fmla="*/ 923925 h 1937384"/>
                  <a:gd name="connsiteX5" fmla="*/ 48075 w 1985460"/>
                  <a:gd name="connsiteY5" fmla="*/ 951548 h 1937384"/>
                  <a:gd name="connsiteX6" fmla="*/ 153803 w 1985460"/>
                  <a:gd name="connsiteY6" fmla="*/ 1022985 h 1937384"/>
                  <a:gd name="connsiteX7" fmla="*/ 329063 w 1985460"/>
                  <a:gd name="connsiteY7" fmla="*/ 1024890 h 1937384"/>
                  <a:gd name="connsiteX8" fmla="*/ 429075 w 1985460"/>
                  <a:gd name="connsiteY8" fmla="*/ 959168 h 1937384"/>
                  <a:gd name="connsiteX9" fmla="*/ 465270 w 1985460"/>
                  <a:gd name="connsiteY9" fmla="*/ 935355 h 1937384"/>
                  <a:gd name="connsiteX10" fmla="*/ 456698 w 1985460"/>
                  <a:gd name="connsiteY10" fmla="*/ 905828 h 1937384"/>
                  <a:gd name="connsiteX11" fmla="*/ 431933 w 1985460"/>
                  <a:gd name="connsiteY11" fmla="*/ 904875 h 1937384"/>
                  <a:gd name="connsiteX12" fmla="*/ 431933 w 1985460"/>
                  <a:gd name="connsiteY12" fmla="*/ 904875 h 1937384"/>
                  <a:gd name="connsiteX13" fmla="*/ 1016768 w 1985460"/>
                  <a:gd name="connsiteY13" fmla="*/ 381000 h 1937384"/>
                  <a:gd name="connsiteX14" fmla="*/ 1017720 w 1985460"/>
                  <a:gd name="connsiteY14" fmla="*/ 381000 h 1937384"/>
                  <a:gd name="connsiteX15" fmla="*/ 1604460 w 1985460"/>
                  <a:gd name="connsiteY15" fmla="*/ 968693 h 1937384"/>
                  <a:gd name="connsiteX16" fmla="*/ 1017720 w 1985460"/>
                  <a:gd name="connsiteY16" fmla="*/ 1556385 h 1937384"/>
                  <a:gd name="connsiteX17" fmla="*/ 1017720 w 1985460"/>
                  <a:gd name="connsiteY17" fmla="*/ 1937385 h 1937384"/>
                  <a:gd name="connsiteX18" fmla="*/ 1985460 w 1985460"/>
                  <a:gd name="connsiteY18" fmla="*/ 968693 h 1937384"/>
                  <a:gd name="connsiteX19" fmla="*/ 1016768 w 1985460"/>
                  <a:gd name="connsiteY19" fmla="*/ 0 h 193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85460" h="1937384">
                    <a:moveTo>
                      <a:pt x="1016768" y="0"/>
                    </a:moveTo>
                    <a:cubicBezTo>
                      <a:pt x="711968" y="0"/>
                      <a:pt x="439553" y="140970"/>
                      <a:pt x="262388" y="361950"/>
                    </a:cubicBezTo>
                    <a:cubicBezTo>
                      <a:pt x="142373" y="510540"/>
                      <a:pt x="66173" y="694373"/>
                      <a:pt x="50933" y="895350"/>
                    </a:cubicBezTo>
                    <a:lnTo>
                      <a:pt x="16643" y="894398"/>
                    </a:lnTo>
                    <a:cubicBezTo>
                      <a:pt x="450" y="894398"/>
                      <a:pt x="-6217" y="914400"/>
                      <a:pt x="7118" y="923925"/>
                    </a:cubicBezTo>
                    <a:lnTo>
                      <a:pt x="48075" y="951548"/>
                    </a:lnTo>
                    <a:lnTo>
                      <a:pt x="153803" y="1022985"/>
                    </a:lnTo>
                    <a:cubicBezTo>
                      <a:pt x="206190" y="1058228"/>
                      <a:pt x="275723" y="1059180"/>
                      <a:pt x="329063" y="1024890"/>
                    </a:cubicBezTo>
                    <a:lnTo>
                      <a:pt x="429075" y="959168"/>
                    </a:lnTo>
                    <a:lnTo>
                      <a:pt x="465270" y="935355"/>
                    </a:lnTo>
                    <a:cubicBezTo>
                      <a:pt x="478605" y="926783"/>
                      <a:pt x="472890" y="905828"/>
                      <a:pt x="456698" y="905828"/>
                    </a:cubicBezTo>
                    <a:lnTo>
                      <a:pt x="431933" y="904875"/>
                    </a:lnTo>
                    <a:lnTo>
                      <a:pt x="431933" y="904875"/>
                    </a:lnTo>
                    <a:cubicBezTo>
                      <a:pt x="463365" y="610553"/>
                      <a:pt x="713873" y="381000"/>
                      <a:pt x="1016768" y="381000"/>
                    </a:cubicBezTo>
                    <a:lnTo>
                      <a:pt x="1017720" y="381000"/>
                    </a:lnTo>
                    <a:cubicBezTo>
                      <a:pt x="1341570" y="381953"/>
                      <a:pt x="1604460" y="644843"/>
                      <a:pt x="1604460" y="968693"/>
                    </a:cubicBezTo>
                    <a:cubicBezTo>
                      <a:pt x="1604460" y="1292543"/>
                      <a:pt x="1341570" y="1555433"/>
                      <a:pt x="1017720" y="1556385"/>
                    </a:cubicBezTo>
                    <a:lnTo>
                      <a:pt x="1017720" y="1937385"/>
                    </a:lnTo>
                    <a:cubicBezTo>
                      <a:pt x="1551120" y="1936433"/>
                      <a:pt x="1985460" y="1502093"/>
                      <a:pt x="1985460" y="968693"/>
                    </a:cubicBezTo>
                    <a:cubicBezTo>
                      <a:pt x="1985460" y="434340"/>
                      <a:pt x="1551120" y="0"/>
                      <a:pt x="101676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85000">
                    <a:schemeClr val="accent1"/>
                  </a:gs>
                </a:gsLst>
                <a:lin ang="54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DE128-1275-46FD-813B-6C9E8F3A0C83}"/>
                </a:ext>
              </a:extLst>
            </p:cNvPr>
            <p:cNvSpPr/>
            <p:nvPr/>
          </p:nvSpPr>
          <p:spPr>
            <a:xfrm>
              <a:off x="6302330" y="3835101"/>
              <a:ext cx="4162765" cy="3955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0F698D5E-FCD4-4A87-BF58-309A7026F2B0}"/>
                </a:ext>
              </a:extLst>
            </p:cNvPr>
            <p:cNvSpPr txBox="1">
              <a:spLocks/>
            </p:cNvSpPr>
            <p:nvPr/>
          </p:nvSpPr>
          <p:spPr>
            <a:xfrm>
              <a:off x="3811193" y="2815746"/>
              <a:ext cx="849962" cy="7218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/>
                <a:t>V 1</a:t>
              </a:r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04B6C343-4F25-4959-BCAC-CFFA15E5B00A}"/>
                </a:ext>
              </a:extLst>
            </p:cNvPr>
            <p:cNvSpPr txBox="1">
              <a:spLocks/>
            </p:cNvSpPr>
            <p:nvPr/>
          </p:nvSpPr>
          <p:spPr>
            <a:xfrm>
              <a:off x="5961139" y="2815746"/>
              <a:ext cx="849962" cy="7218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/>
                <a:t>V 2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CFC71CB5-71EE-49B0-861F-2D9D00C66E68}"/>
                </a:ext>
              </a:extLst>
            </p:cNvPr>
            <p:cNvSpPr txBox="1">
              <a:spLocks/>
            </p:cNvSpPr>
            <p:nvPr/>
          </p:nvSpPr>
          <p:spPr>
            <a:xfrm>
              <a:off x="8079637" y="2815746"/>
              <a:ext cx="849962" cy="7218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/>
                <a:t>V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51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0D2F7-9990-44A5-B02D-D2E7E88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5BF917F-DB68-458D-B2EB-F7D6AAB29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9803" y="680500"/>
            <a:ext cx="7410819" cy="3505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8B43F-4263-4515-B53A-58131FD6FA84}"/>
              </a:ext>
            </a:extLst>
          </p:cNvPr>
          <p:cNvSpPr txBox="1"/>
          <p:nvPr/>
        </p:nvSpPr>
        <p:spPr>
          <a:xfrm>
            <a:off x="6292929" y="4081692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39D47-07EA-480B-964C-FA8511895FD1}"/>
              </a:ext>
            </a:extLst>
          </p:cNvPr>
          <p:cNvSpPr txBox="1"/>
          <p:nvPr/>
        </p:nvSpPr>
        <p:spPr>
          <a:xfrm>
            <a:off x="456908" y="1696386"/>
            <a:ext cx="2642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Features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Frequency of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FD07D-7B95-49FA-B3F4-CE63487613DA}"/>
              </a:ext>
            </a:extLst>
          </p:cNvPr>
          <p:cNvSpPr txBox="1"/>
          <p:nvPr/>
        </p:nvSpPr>
        <p:spPr>
          <a:xfrm>
            <a:off x="4456769" y="2369760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Domain Knowledge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AB41A-5886-4C02-84E6-7D5B04E86741}"/>
              </a:ext>
            </a:extLst>
          </p:cNvPr>
          <p:cNvSpPr txBox="1"/>
          <p:nvPr/>
        </p:nvSpPr>
        <p:spPr>
          <a:xfrm>
            <a:off x="10066086" y="198958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ROI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465197F3-C397-4032-B103-AD9022151A7D}"/>
              </a:ext>
            </a:extLst>
          </p:cNvPr>
          <p:cNvSpPr/>
          <p:nvPr/>
        </p:nvSpPr>
        <p:spPr>
          <a:xfrm>
            <a:off x="1575298" y="4520744"/>
            <a:ext cx="2981054" cy="1814226"/>
          </a:xfrm>
          <a:prstGeom prst="bracketPair">
            <a:avLst/>
          </a:prstGeom>
          <a:ln w="57150">
            <a:solidFill>
              <a:schemeClr val="accent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4022F-4D2F-493E-8215-C7423A299E98}"/>
              </a:ext>
            </a:extLst>
          </p:cNvPr>
          <p:cNvSpPr txBox="1"/>
          <p:nvPr/>
        </p:nvSpPr>
        <p:spPr>
          <a:xfrm>
            <a:off x="1777943" y="4562745"/>
            <a:ext cx="2643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Spring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XML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Hibernate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War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Manual Operation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291CA07-3FB5-4C4F-B155-B747F76AE5E1}"/>
              </a:ext>
            </a:extLst>
          </p:cNvPr>
          <p:cNvSpPr/>
          <p:nvPr/>
        </p:nvSpPr>
        <p:spPr>
          <a:xfrm>
            <a:off x="8499690" y="4502637"/>
            <a:ext cx="2981054" cy="1814226"/>
          </a:xfrm>
          <a:prstGeom prst="bracketPair">
            <a:avLst/>
          </a:prstGeom>
          <a:ln w="57150">
            <a:solidFill>
              <a:schemeClr val="accent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D3510-CFA2-4292-966C-431C67FA3A3D}"/>
              </a:ext>
            </a:extLst>
          </p:cNvPr>
          <p:cNvSpPr txBox="1"/>
          <p:nvPr/>
        </p:nvSpPr>
        <p:spPr>
          <a:xfrm>
            <a:off x="8663009" y="4550694"/>
            <a:ext cx="2661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Auto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 Auth2.0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JPA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Automated K8S</a:t>
            </a:r>
          </a:p>
        </p:txBody>
      </p:sp>
    </p:spTree>
    <p:extLst>
      <p:ext uri="{BB962C8B-B14F-4D97-AF65-F5344CB8AC3E}">
        <p14:creationId xmlns:p14="http://schemas.microsoft.com/office/powerpoint/2010/main" val="35153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BA342-27A1-479D-9917-0A25A5780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6B59C9-36C7-4E04-9145-D53AB480B79C}"/>
              </a:ext>
            </a:extLst>
          </p:cNvPr>
          <p:cNvGrpSpPr/>
          <p:nvPr/>
        </p:nvGrpSpPr>
        <p:grpSpPr>
          <a:xfrm>
            <a:off x="2662237" y="672220"/>
            <a:ext cx="6867525" cy="4572000"/>
            <a:chOff x="2662237" y="1143000"/>
            <a:chExt cx="6867525" cy="45720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43BB43E-5B66-4BE8-B181-53CD651C9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2237" y="1143000"/>
              <a:ext cx="6867525" cy="4572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015C9F-89D8-43DB-9456-0FEDB612931D}"/>
                </a:ext>
              </a:extLst>
            </p:cNvPr>
            <p:cNvSpPr txBox="1"/>
            <p:nvPr/>
          </p:nvSpPr>
          <p:spPr>
            <a:xfrm>
              <a:off x="4065006" y="1883121"/>
              <a:ext cx="11095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Search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CB084A-F73A-4963-B90B-9328FB41AC4E}"/>
                </a:ext>
              </a:extLst>
            </p:cNvPr>
            <p:cNvSpPr txBox="1"/>
            <p:nvPr/>
          </p:nvSpPr>
          <p:spPr>
            <a:xfrm>
              <a:off x="5768846" y="2189430"/>
              <a:ext cx="9621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Order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3A11C3-6D20-40CD-AF8D-D359228E1E02}"/>
                </a:ext>
              </a:extLst>
            </p:cNvPr>
            <p:cNvSpPr txBox="1"/>
            <p:nvPr/>
          </p:nvSpPr>
          <p:spPr>
            <a:xfrm>
              <a:off x="7325210" y="1835487"/>
              <a:ext cx="15007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Shipment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JAVA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35916-66F7-4D9E-BB42-1C154B08EF2B}"/>
                </a:ext>
              </a:extLst>
            </p:cNvPr>
            <p:cNvSpPr txBox="1"/>
            <p:nvPr/>
          </p:nvSpPr>
          <p:spPr>
            <a:xfrm>
              <a:off x="7926131" y="3960685"/>
              <a:ext cx="12025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Invoice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Node Js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E70ED9-CEE6-463B-9730-B83F4B35E917}"/>
                </a:ext>
              </a:extLst>
            </p:cNvPr>
            <p:cNvSpPr txBox="1"/>
            <p:nvPr/>
          </p:nvSpPr>
          <p:spPr>
            <a:xfrm>
              <a:off x="4729248" y="3320608"/>
              <a:ext cx="26068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Recommendation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Python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A548DB-09D5-4683-B3B6-EF3B4420519C}"/>
                </a:ext>
              </a:extLst>
            </p:cNvPr>
            <p:cNvSpPr txBox="1"/>
            <p:nvPr/>
          </p:nvSpPr>
          <p:spPr>
            <a:xfrm>
              <a:off x="5194501" y="4488125"/>
              <a:ext cx="14847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Inventory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Kotlin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CE464F-023D-4772-B653-B0E64A1FF9C8}"/>
                </a:ext>
              </a:extLst>
            </p:cNvPr>
            <p:cNvSpPr txBox="1"/>
            <p:nvPr/>
          </p:nvSpPr>
          <p:spPr>
            <a:xfrm>
              <a:off x="2772665" y="4394816"/>
              <a:ext cx="12923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Security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OKTA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7D795A-F3B0-44C8-98F2-8D8A93FE90AA}"/>
              </a:ext>
            </a:extLst>
          </p:cNvPr>
          <p:cNvSpPr txBox="1"/>
          <p:nvPr/>
        </p:nvSpPr>
        <p:spPr>
          <a:xfrm>
            <a:off x="3515003" y="5625621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Monolith Application Approach</a:t>
            </a:r>
          </a:p>
        </p:txBody>
      </p:sp>
    </p:spTree>
    <p:extLst>
      <p:ext uri="{BB962C8B-B14F-4D97-AF65-F5344CB8AC3E}">
        <p14:creationId xmlns:p14="http://schemas.microsoft.com/office/powerpoint/2010/main" val="299463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295E4-5245-4FB2-9DD6-92687B27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D59E0-5B6A-440B-A93F-71B8D8BC527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6F6B53-B7E3-4689-AE98-DF0812C516CA}"/>
              </a:ext>
            </a:extLst>
          </p:cNvPr>
          <p:cNvGrpSpPr/>
          <p:nvPr/>
        </p:nvGrpSpPr>
        <p:grpSpPr>
          <a:xfrm>
            <a:off x="4174402" y="1574494"/>
            <a:ext cx="1601709" cy="1558806"/>
            <a:chOff x="1289363" y="1456800"/>
            <a:chExt cx="1601709" cy="155880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EFE9A66-0453-419D-B4D6-291752A5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89363" y="1456800"/>
              <a:ext cx="1601709" cy="155880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CD5111-AAD4-4532-A2D4-C0DD991399FC}"/>
                </a:ext>
              </a:extLst>
            </p:cNvPr>
            <p:cNvSpPr txBox="1"/>
            <p:nvPr/>
          </p:nvSpPr>
          <p:spPr>
            <a:xfrm>
              <a:off x="1581905" y="2094543"/>
              <a:ext cx="1016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Search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34DC9B-FF46-497F-8BA7-E158E1A0B81D}"/>
              </a:ext>
            </a:extLst>
          </p:cNvPr>
          <p:cNvGrpSpPr/>
          <p:nvPr/>
        </p:nvGrpSpPr>
        <p:grpSpPr>
          <a:xfrm>
            <a:off x="2063435" y="1574494"/>
            <a:ext cx="1601709" cy="1558806"/>
            <a:chOff x="1289363" y="1456800"/>
            <a:chExt cx="1601709" cy="155880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1FB73AB-5BD2-455E-A0B4-1F42DB152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363" y="1456800"/>
              <a:ext cx="1601709" cy="1558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BCB06-C3DD-4DDF-B655-4771F12DC5C5}"/>
                </a:ext>
              </a:extLst>
            </p:cNvPr>
            <p:cNvSpPr txBox="1"/>
            <p:nvPr/>
          </p:nvSpPr>
          <p:spPr>
            <a:xfrm>
              <a:off x="1647628" y="2094543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Order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A07ECF-C765-4691-9217-372C184AA206}"/>
              </a:ext>
            </a:extLst>
          </p:cNvPr>
          <p:cNvGrpSpPr/>
          <p:nvPr/>
        </p:nvGrpSpPr>
        <p:grpSpPr>
          <a:xfrm>
            <a:off x="6285369" y="1574494"/>
            <a:ext cx="1601709" cy="1558806"/>
            <a:chOff x="1289363" y="1456800"/>
            <a:chExt cx="1601709" cy="155880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90812FC-AB06-4BE6-A320-49EAC340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89363" y="1456800"/>
              <a:ext cx="1601709" cy="15588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9ED104-A2FA-4AF8-B2BF-B2BF05372DC7}"/>
                </a:ext>
              </a:extLst>
            </p:cNvPr>
            <p:cNvSpPr txBox="1"/>
            <p:nvPr/>
          </p:nvSpPr>
          <p:spPr>
            <a:xfrm>
              <a:off x="1441200" y="2094543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Shipment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F5CF12-E82A-4ADB-BC87-D2009A9CDC37}"/>
              </a:ext>
            </a:extLst>
          </p:cNvPr>
          <p:cNvGrpSpPr/>
          <p:nvPr/>
        </p:nvGrpSpPr>
        <p:grpSpPr>
          <a:xfrm>
            <a:off x="8396336" y="1574494"/>
            <a:ext cx="1601709" cy="1558806"/>
            <a:chOff x="1289363" y="1456800"/>
            <a:chExt cx="1601709" cy="1558806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C00762B-5FA4-48B2-A27C-75ADF736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89363" y="1456800"/>
              <a:ext cx="1601709" cy="155880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F230A0-819C-4D8E-AAA4-6A479F387024}"/>
                </a:ext>
              </a:extLst>
            </p:cNvPr>
            <p:cNvSpPr txBox="1"/>
            <p:nvPr/>
          </p:nvSpPr>
          <p:spPr>
            <a:xfrm>
              <a:off x="1560264" y="2094543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Invoice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CF320E-4ADE-4301-AAE4-7A86A6785333}"/>
              </a:ext>
            </a:extLst>
          </p:cNvPr>
          <p:cNvGrpSpPr/>
          <p:nvPr/>
        </p:nvGrpSpPr>
        <p:grpSpPr>
          <a:xfrm>
            <a:off x="6320994" y="3768780"/>
            <a:ext cx="1601709" cy="1558806"/>
            <a:chOff x="1300587" y="1456800"/>
            <a:chExt cx="1601709" cy="155880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BE13B5E-D038-43A9-9CEB-419178EF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00587" y="1456800"/>
              <a:ext cx="1601709" cy="155880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DEAC62-3C5A-4C33-A20C-5EEC17561E48}"/>
                </a:ext>
              </a:extLst>
            </p:cNvPr>
            <p:cNvSpPr txBox="1"/>
            <p:nvPr/>
          </p:nvSpPr>
          <p:spPr>
            <a:xfrm>
              <a:off x="1424813" y="2094543"/>
              <a:ext cx="1353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Inventory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449162-CB73-45EF-A7B4-91D87F4292B7}"/>
              </a:ext>
            </a:extLst>
          </p:cNvPr>
          <p:cNvGrpSpPr/>
          <p:nvPr/>
        </p:nvGrpSpPr>
        <p:grpSpPr>
          <a:xfrm>
            <a:off x="8396336" y="3768780"/>
            <a:ext cx="1601709" cy="1558806"/>
            <a:chOff x="1300587" y="1456800"/>
            <a:chExt cx="1601709" cy="1558806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1DC086F-62C7-4E80-9C7E-3458A03F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0587" y="1456800"/>
              <a:ext cx="1601709" cy="155880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15666E-3A59-4080-97B6-63320FA87C50}"/>
                </a:ext>
              </a:extLst>
            </p:cNvPr>
            <p:cNvSpPr txBox="1"/>
            <p:nvPr/>
          </p:nvSpPr>
          <p:spPr>
            <a:xfrm>
              <a:off x="1511376" y="2094543"/>
              <a:ext cx="1180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Security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ACCCA1-D723-40B2-8640-2442F14EDA97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3665144" y="2353897"/>
            <a:ext cx="5092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6BF9F9-EFBE-4896-A4BF-647E5339B613}"/>
              </a:ext>
            </a:extLst>
          </p:cNvPr>
          <p:cNvCxnSpPr/>
          <p:nvPr/>
        </p:nvCxnSpPr>
        <p:spPr>
          <a:xfrm>
            <a:off x="5776111" y="2341066"/>
            <a:ext cx="5092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1FE758-653C-46D2-9894-088F2B27651E}"/>
              </a:ext>
            </a:extLst>
          </p:cNvPr>
          <p:cNvCxnSpPr/>
          <p:nvPr/>
        </p:nvCxnSpPr>
        <p:spPr>
          <a:xfrm>
            <a:off x="7887078" y="2328235"/>
            <a:ext cx="5092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E1D9C0-2BF6-493E-AF5F-14ABE3023D85}"/>
              </a:ext>
            </a:extLst>
          </p:cNvPr>
          <p:cNvCxnSpPr/>
          <p:nvPr/>
        </p:nvCxnSpPr>
        <p:spPr>
          <a:xfrm>
            <a:off x="7896131" y="4536846"/>
            <a:ext cx="5092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407F0D-77C4-464C-A9BD-BBD1743431FA}"/>
              </a:ext>
            </a:extLst>
          </p:cNvPr>
          <p:cNvCxnSpPr/>
          <p:nvPr/>
        </p:nvCxnSpPr>
        <p:spPr>
          <a:xfrm flipV="1">
            <a:off x="7460057" y="2842788"/>
            <a:ext cx="1138015" cy="10773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BC930E-9E64-41C5-A742-7C5F9FF3FC34}"/>
              </a:ext>
            </a:extLst>
          </p:cNvPr>
          <p:cNvCxnSpPr>
            <a:stCxn id="25" idx="1"/>
            <a:endCxn id="13" idx="2"/>
          </p:cNvCxnSpPr>
          <p:nvPr/>
        </p:nvCxnSpPr>
        <p:spPr>
          <a:xfrm flipH="1" flipV="1">
            <a:off x="4975257" y="3133300"/>
            <a:ext cx="1345737" cy="1414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7E2F0D-B1C3-4523-B783-32BA52FC95F4}"/>
              </a:ext>
            </a:extLst>
          </p:cNvPr>
          <p:cNvSpPr txBox="1"/>
          <p:nvPr/>
        </p:nvSpPr>
        <p:spPr>
          <a:xfrm>
            <a:off x="2819070" y="3834226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(http GRRC messaging)</a:t>
            </a:r>
          </a:p>
        </p:txBody>
      </p:sp>
    </p:spTree>
    <p:extLst>
      <p:ext uri="{BB962C8B-B14F-4D97-AF65-F5344CB8AC3E}">
        <p14:creationId xmlns:p14="http://schemas.microsoft.com/office/powerpoint/2010/main" val="297198394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path_Theme">
  <a:themeElements>
    <a:clrScheme name="Classpath official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B711"/>
      </a:accent1>
      <a:accent2>
        <a:srgbClr val="F37021"/>
      </a:accent2>
      <a:accent3>
        <a:srgbClr val="CC004C"/>
      </a:accent3>
      <a:accent4>
        <a:srgbClr val="4435BB"/>
      </a:accent4>
      <a:accent5>
        <a:srgbClr val="A435F0"/>
      </a:accent5>
      <a:accent6>
        <a:srgbClr val="2D2D2D"/>
      </a:accent6>
      <a:hlink>
        <a:srgbClr val="0563C1"/>
      </a:hlink>
      <a:folHlink>
        <a:srgbClr val="954F72"/>
      </a:folHlink>
    </a:clrScheme>
    <a:fontScheme name="classpath - official font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path_Theme" id="{D3DEB2BE-43F6-45CF-9DDA-88B2200D2426}" vid="{F35ECF1F-6996-4247-9630-D1D74C047B4A}"/>
    </a:ext>
  </a:extLst>
</a:theme>
</file>

<file path=ppt/theme/theme2.xml><?xml version="1.0" encoding="utf-8"?>
<a:theme xmlns:a="http://schemas.openxmlformats.org/drawingml/2006/main" name="2_Custom Design">
  <a:themeElements>
    <a:clrScheme name="Classpath official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B711"/>
      </a:accent1>
      <a:accent2>
        <a:srgbClr val="F37021"/>
      </a:accent2>
      <a:accent3>
        <a:srgbClr val="CC004C"/>
      </a:accent3>
      <a:accent4>
        <a:srgbClr val="4435BB"/>
      </a:accent4>
      <a:accent5>
        <a:srgbClr val="A435F0"/>
      </a:accent5>
      <a:accent6>
        <a:srgbClr val="2D2D2D"/>
      </a:accent6>
      <a:hlink>
        <a:srgbClr val="0563C1"/>
      </a:hlink>
      <a:folHlink>
        <a:srgbClr val="954F72"/>
      </a:folHlink>
    </a:clrScheme>
    <a:fontScheme name="classpath - official font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lasspath - official font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lasspath official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B711"/>
      </a:accent1>
      <a:accent2>
        <a:srgbClr val="F37021"/>
      </a:accent2>
      <a:accent3>
        <a:srgbClr val="CC004C"/>
      </a:accent3>
      <a:accent4>
        <a:srgbClr val="4435BB"/>
      </a:accent4>
      <a:accent5>
        <a:srgbClr val="A435F0"/>
      </a:accent5>
      <a:accent6>
        <a:srgbClr val="2D2D2D"/>
      </a:accent6>
      <a:hlink>
        <a:srgbClr val="0563C1"/>
      </a:hlink>
      <a:folHlink>
        <a:srgbClr val="954F72"/>
      </a:folHlink>
    </a:clrScheme>
    <a:fontScheme name="classpath - official font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Classpath_Theme</Template>
  <TotalTime>4414</TotalTime>
  <Words>995</Words>
  <Application>Microsoft Office PowerPoint</Application>
  <PresentationFormat>Widescreen</PresentationFormat>
  <Paragraphs>440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Courier New</vt:lpstr>
      <vt:lpstr>JetBrains Mono</vt:lpstr>
      <vt:lpstr>Lato-Light</vt:lpstr>
      <vt:lpstr>Montserrat</vt:lpstr>
      <vt:lpstr>Montserrat SemiBold</vt:lpstr>
      <vt:lpstr>Classpath_Theme</vt:lpstr>
      <vt:lpstr>2_Custom Design</vt:lpstr>
      <vt:lpstr>Custom Design</vt:lpstr>
      <vt:lpstr>Office Theme</vt:lpstr>
      <vt:lpstr>PowerPoint Presentation</vt:lpstr>
      <vt:lpstr>Cloud Native</vt:lpstr>
      <vt:lpstr>Spring – Boot (Features)</vt:lpstr>
      <vt:lpstr>What is Microservices</vt:lpstr>
      <vt:lpstr>Why?</vt:lpstr>
      <vt:lpstr>Product release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(K8S)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</dc:creator>
  <cp:lastModifiedBy>Pradeep Kumar</cp:lastModifiedBy>
  <cp:revision>63</cp:revision>
  <dcterms:created xsi:type="dcterms:W3CDTF">2021-09-25T09:01:00Z</dcterms:created>
  <dcterms:modified xsi:type="dcterms:W3CDTF">2022-04-12T08:42:07Z</dcterms:modified>
</cp:coreProperties>
</file>